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theme/theme7.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slideLayouts/slideLayout9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slideLayouts/slideLayout9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6.xml" ContentType="application/vnd.openxmlformats-officedocument.theme+xml"/>
  <Override PartName="/ppt/slideLayouts/slideLayout126.xml" ContentType="application/vnd.openxmlformats-officedocument.presentationml.slideLayout+xml"/>
  <Override PartName="/ppt/theme/theme17.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8.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 id="2147483681" r:id="rId2"/>
    <p:sldMasterId id="2147483694" r:id="rId3"/>
    <p:sldMasterId id="2147483696" r:id="rId4"/>
    <p:sldMasterId id="2147483706" r:id="rId5"/>
    <p:sldMasterId id="2147483733" r:id="rId6"/>
    <p:sldMasterId id="2147483742" r:id="rId7"/>
    <p:sldMasterId id="2147483746" r:id="rId8"/>
    <p:sldMasterId id="2147483784" r:id="rId9"/>
    <p:sldMasterId id="2147483826" r:id="rId10"/>
    <p:sldMasterId id="2147483828" r:id="rId11"/>
    <p:sldMasterId id="2147483832" r:id="rId12"/>
    <p:sldMasterId id="2147483834" r:id="rId13"/>
    <p:sldMasterId id="2147483836" r:id="rId14"/>
    <p:sldMasterId id="2147483838" r:id="rId15"/>
    <p:sldMasterId id="2147483846" r:id="rId16"/>
    <p:sldMasterId id="2147483940" r:id="rId17"/>
    <p:sldMasterId id="2147483874" r:id="rId18"/>
    <p:sldMasterId id="2147483906" r:id="rId19"/>
  </p:sldMasterIdLst>
  <p:notesMasterIdLst>
    <p:notesMasterId r:id="rId42"/>
  </p:notesMasterIdLst>
  <p:sldIdLst>
    <p:sldId id="415" r:id="rId20"/>
    <p:sldId id="432" r:id="rId21"/>
    <p:sldId id="462" r:id="rId22"/>
    <p:sldId id="441" r:id="rId23"/>
    <p:sldId id="426" r:id="rId24"/>
    <p:sldId id="463" r:id="rId25"/>
    <p:sldId id="464" r:id="rId26"/>
    <p:sldId id="435" r:id="rId27"/>
    <p:sldId id="451" r:id="rId28"/>
    <p:sldId id="452" r:id="rId29"/>
    <p:sldId id="443" r:id="rId30"/>
    <p:sldId id="465" r:id="rId31"/>
    <p:sldId id="444" r:id="rId32"/>
    <p:sldId id="450" r:id="rId33"/>
    <p:sldId id="457" r:id="rId34"/>
    <p:sldId id="458" r:id="rId35"/>
    <p:sldId id="455" r:id="rId36"/>
    <p:sldId id="460" r:id="rId37"/>
    <p:sldId id="461" r:id="rId38"/>
    <p:sldId id="459" r:id="rId39"/>
    <p:sldId id="446" r:id="rId40"/>
    <p:sldId id="466" r:id="rId4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tchins, Krista" initials="HK" lastIdx="6" clrIdx="0">
    <p:extLst>
      <p:ext uri="{19B8F6BF-5375-455C-9EA6-DF929625EA0E}">
        <p15:presenceInfo xmlns:p15="http://schemas.microsoft.com/office/powerpoint/2012/main" userId="S::Krista.Hutchins@advansix.com::3a630d90-eca6-429c-86ef-78e996dd16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2" autoAdjust="0"/>
    <p:restoredTop sz="83748" autoAdjust="0"/>
  </p:normalViewPr>
  <p:slideViewPr>
    <p:cSldViewPr snapToGrid="0">
      <p:cViewPr varScale="1">
        <p:scale>
          <a:sx n="82" d="100"/>
          <a:sy n="82" d="100"/>
        </p:scale>
        <p:origin x="739" y="8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2.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commentAuthors" Target="commentAuthor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theme" Target="theme/theme1.xml"/><Relationship Id="rId20" Type="http://schemas.openxmlformats.org/officeDocument/2006/relationships/slide" Target="slides/slide1.xml"/><Relationship Id="rId41"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C5CC86F-C62B-45D6-B417-7B4D06154AA6}" type="datetimeFigureOut">
              <a:rPr lang="en-US" smtClean="0"/>
              <a:t>11/18/2025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EDFE977-1A0F-4A09-B7E0-C1D081AD160D}" type="slidenum">
              <a:rPr lang="en-US" smtClean="0"/>
              <a:t>‹#›</a:t>
            </a:fld>
            <a:endParaRPr lang="en-US"/>
          </a:p>
        </p:txBody>
      </p:sp>
    </p:spTree>
    <p:extLst>
      <p:ext uri="{BB962C8B-B14F-4D97-AF65-F5344CB8AC3E}">
        <p14:creationId xmlns:p14="http://schemas.microsoft.com/office/powerpoint/2010/main" val="114141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86103-0250-5152-A429-112FE106F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B8F39-2240-E617-CA72-B129067B91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9C35E-68F0-0376-CBAC-F479F6FC8C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D6BE7B-CEEB-3CFA-1D9D-492DE15C46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FE977-1A0F-4A09-B7E0-C1D081AD160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385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022B6A-33B4-4FE2-80C6-50664D2EE414}" type="slidenum">
              <a:rPr lang="en-US" smtClean="0"/>
              <a:t>2</a:t>
            </a:fld>
            <a:endParaRPr lang="en-US"/>
          </a:p>
        </p:txBody>
      </p:sp>
    </p:spTree>
    <p:extLst>
      <p:ext uri="{BB962C8B-B14F-4D97-AF65-F5344CB8AC3E}">
        <p14:creationId xmlns:p14="http://schemas.microsoft.com/office/powerpoint/2010/main" val="41657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022B6A-33B4-4FE2-80C6-50664D2EE414}" type="slidenum">
              <a:rPr lang="en-US" smtClean="0"/>
              <a:t>3</a:t>
            </a:fld>
            <a:endParaRPr lang="en-US"/>
          </a:p>
        </p:txBody>
      </p:sp>
    </p:spTree>
    <p:extLst>
      <p:ext uri="{BB962C8B-B14F-4D97-AF65-F5344CB8AC3E}">
        <p14:creationId xmlns:p14="http://schemas.microsoft.com/office/powerpoint/2010/main" val="172517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022B6A-33B4-4FE2-80C6-50664D2EE414}" type="slidenum">
              <a:rPr lang="en-US" smtClean="0"/>
              <a:t>4</a:t>
            </a:fld>
            <a:endParaRPr lang="en-US"/>
          </a:p>
        </p:txBody>
      </p:sp>
    </p:spTree>
    <p:extLst>
      <p:ext uri="{BB962C8B-B14F-4D97-AF65-F5344CB8AC3E}">
        <p14:creationId xmlns:p14="http://schemas.microsoft.com/office/powerpoint/2010/main" val="132920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r>
              <a:rPr lang="en-US" dirty="0"/>
              <a:t>Commerce slide</a:t>
            </a:r>
          </a:p>
          <a:p>
            <a:pPr marL="181225" indent="-181225">
              <a:buFont typeface="Arial" panose="020B0604020202020204" pitchFamily="34" charset="0"/>
              <a:buChar char="•"/>
            </a:pPr>
            <a:r>
              <a:rPr lang="en-US" dirty="0"/>
              <a:t>Make a general statement that the Non-Federal Sponsor is the Virginia </a:t>
            </a:r>
            <a:r>
              <a:rPr lang="en-US"/>
              <a:t>Port Authority</a:t>
            </a:r>
            <a:endParaRPr lang="en-US" dirty="0"/>
          </a:p>
        </p:txBody>
      </p:sp>
      <p:sp>
        <p:nvSpPr>
          <p:cNvPr id="4" name="Slide Number Placeholder 3"/>
          <p:cNvSpPr>
            <a:spLocks noGrp="1"/>
          </p:cNvSpPr>
          <p:nvPr>
            <p:ph type="sldNum" sz="quarter" idx="10"/>
          </p:nvPr>
        </p:nvSpPr>
        <p:spPr/>
        <p:txBody>
          <a:bodyPr/>
          <a:lstStyle/>
          <a:p>
            <a:pPr>
              <a:defRPr/>
            </a:pPr>
            <a:fld id="{00A4C9F2-1172-46D9-ADBD-B18D7C57DD36}" type="slidenum">
              <a:rPr lang="en-US" smtClean="0"/>
              <a:pPr>
                <a:defRPr/>
              </a:pPr>
              <a:t>5</a:t>
            </a:fld>
            <a:endParaRPr lang="en-US" dirty="0"/>
          </a:p>
        </p:txBody>
      </p:sp>
    </p:spTree>
    <p:extLst>
      <p:ext uri="{BB962C8B-B14F-4D97-AF65-F5344CB8AC3E}">
        <p14:creationId xmlns:p14="http://schemas.microsoft.com/office/powerpoint/2010/main" val="3735981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3AEB-EA9D-990C-5F6C-3ECC5CD59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91D68-E2EA-E173-7BF0-335209F2AC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124AA-D277-FA29-2D6C-AB8FE2EB0785}"/>
              </a:ext>
            </a:extLst>
          </p:cNvPr>
          <p:cNvSpPr>
            <a:spLocks noGrp="1"/>
          </p:cNvSpPr>
          <p:nvPr>
            <p:ph type="body" idx="1"/>
          </p:nvPr>
        </p:nvSpPr>
        <p:spPr/>
        <p:txBody>
          <a:bodyPr/>
          <a:lstStyle/>
          <a:p>
            <a:pPr marL="181225" indent="-181225">
              <a:buFont typeface="Arial" panose="020B0604020202020204" pitchFamily="34" charset="0"/>
              <a:buChar char="•"/>
            </a:pPr>
            <a:r>
              <a:rPr lang="en-US" dirty="0"/>
              <a:t>Commerce slide</a:t>
            </a:r>
          </a:p>
          <a:p>
            <a:pPr marL="181225" indent="-181225">
              <a:buFont typeface="Arial" panose="020B0604020202020204" pitchFamily="34" charset="0"/>
              <a:buChar char="•"/>
            </a:pPr>
            <a:r>
              <a:rPr lang="en-US" dirty="0"/>
              <a:t>Make a general statement that the Non-Federal Sponsor is the Virginia </a:t>
            </a:r>
            <a:r>
              <a:rPr lang="en-US"/>
              <a:t>Port Authority</a:t>
            </a:r>
            <a:endParaRPr lang="en-US" dirty="0"/>
          </a:p>
        </p:txBody>
      </p:sp>
      <p:sp>
        <p:nvSpPr>
          <p:cNvPr id="4" name="Slide Number Placeholder 3">
            <a:extLst>
              <a:ext uri="{FF2B5EF4-FFF2-40B4-BE49-F238E27FC236}">
                <a16:creationId xmlns:a16="http://schemas.microsoft.com/office/drawing/2014/main" id="{29F41276-D656-D001-D4B1-C7A1E0885148}"/>
              </a:ext>
            </a:extLst>
          </p:cNvPr>
          <p:cNvSpPr>
            <a:spLocks noGrp="1"/>
          </p:cNvSpPr>
          <p:nvPr>
            <p:ph type="sldNum" sz="quarter" idx="10"/>
          </p:nvPr>
        </p:nvSpPr>
        <p:spPr/>
        <p:txBody>
          <a:bodyPr/>
          <a:lstStyle/>
          <a:p>
            <a:pPr>
              <a:defRPr/>
            </a:pPr>
            <a:fld id="{00A4C9F2-1172-46D9-ADBD-B18D7C57DD36}" type="slidenum">
              <a:rPr lang="en-US" smtClean="0"/>
              <a:pPr>
                <a:defRPr/>
              </a:pPr>
              <a:t>6</a:t>
            </a:fld>
            <a:endParaRPr lang="en-US" dirty="0"/>
          </a:p>
        </p:txBody>
      </p:sp>
    </p:spTree>
    <p:extLst>
      <p:ext uri="{BB962C8B-B14F-4D97-AF65-F5344CB8AC3E}">
        <p14:creationId xmlns:p14="http://schemas.microsoft.com/office/powerpoint/2010/main" val="108892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E56E-6231-2569-5827-1EB01574E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B6CB6-9CC1-0292-6384-2635517ED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3C959-D49A-3A7D-1A01-7D5CBD045A12}"/>
              </a:ext>
            </a:extLst>
          </p:cNvPr>
          <p:cNvSpPr>
            <a:spLocks noGrp="1"/>
          </p:cNvSpPr>
          <p:nvPr>
            <p:ph type="body" idx="1"/>
          </p:nvPr>
        </p:nvSpPr>
        <p:spPr/>
        <p:txBody>
          <a:bodyPr/>
          <a:lstStyle/>
          <a:p>
            <a:pPr marL="181225" indent="-181225">
              <a:buFont typeface="Arial" panose="020B0604020202020204" pitchFamily="34" charset="0"/>
              <a:buChar char="•"/>
            </a:pPr>
            <a:r>
              <a:rPr lang="en-US" dirty="0"/>
              <a:t>Commerce slide</a:t>
            </a:r>
          </a:p>
          <a:p>
            <a:pPr marL="181225" indent="-181225">
              <a:buFont typeface="Arial" panose="020B0604020202020204" pitchFamily="34" charset="0"/>
              <a:buChar char="•"/>
            </a:pPr>
            <a:r>
              <a:rPr lang="en-US" dirty="0"/>
              <a:t>Make a general statement that the Non-Federal Sponsor is the Virginia </a:t>
            </a:r>
            <a:r>
              <a:rPr lang="en-US"/>
              <a:t>Port Authority</a:t>
            </a:r>
            <a:endParaRPr lang="en-US" dirty="0"/>
          </a:p>
        </p:txBody>
      </p:sp>
      <p:sp>
        <p:nvSpPr>
          <p:cNvPr id="4" name="Slide Number Placeholder 3">
            <a:extLst>
              <a:ext uri="{FF2B5EF4-FFF2-40B4-BE49-F238E27FC236}">
                <a16:creationId xmlns:a16="http://schemas.microsoft.com/office/drawing/2014/main" id="{EE3EAF7A-8991-4851-4C0A-2E28165477CE}"/>
              </a:ext>
            </a:extLst>
          </p:cNvPr>
          <p:cNvSpPr>
            <a:spLocks noGrp="1"/>
          </p:cNvSpPr>
          <p:nvPr>
            <p:ph type="sldNum" sz="quarter" idx="10"/>
          </p:nvPr>
        </p:nvSpPr>
        <p:spPr/>
        <p:txBody>
          <a:bodyPr/>
          <a:lstStyle/>
          <a:p>
            <a:pPr>
              <a:defRPr/>
            </a:pPr>
            <a:fld id="{00A4C9F2-1172-46D9-ADBD-B18D7C57DD36}" type="slidenum">
              <a:rPr lang="en-US" smtClean="0"/>
              <a:pPr>
                <a:defRPr/>
              </a:pPr>
              <a:t>7</a:t>
            </a:fld>
            <a:endParaRPr lang="en-US" dirty="0"/>
          </a:p>
        </p:txBody>
      </p:sp>
    </p:spTree>
    <p:extLst>
      <p:ext uri="{BB962C8B-B14F-4D97-AF65-F5344CB8AC3E}">
        <p14:creationId xmlns:p14="http://schemas.microsoft.com/office/powerpoint/2010/main" val="2045069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r>
              <a:rPr lang="en-US" dirty="0"/>
              <a:t>90 miles of meandering waterway from Hampton Roads to Richmond, VA</a:t>
            </a:r>
          </a:p>
          <a:p>
            <a:pPr marL="181225" indent="-181225" defTabSz="948507">
              <a:buFont typeface="Arial" panose="020B0604020202020204" pitchFamily="34" charset="0"/>
              <a:buChar char="•"/>
              <a:defRPr/>
            </a:pPr>
            <a:r>
              <a:rPr lang="en-US" dirty="0">
                <a:solidFill>
                  <a:prstClr val="black"/>
                </a:solidFill>
                <a:latin typeface="Calibri" panose="020F0502020204030204"/>
              </a:rPr>
              <a:t>Maximum pay prism depths -27 feet MLLW. Maintained width is</a:t>
            </a:r>
            <a:r>
              <a:rPr lang="en-US" dirty="0"/>
              <a:t> 300 feet to Hopewell and 200 feet Richmond to Hopewell. </a:t>
            </a:r>
          </a:p>
          <a:p>
            <a:pPr marL="181225" indent="-181225">
              <a:buFont typeface="Arial" panose="020B0604020202020204" pitchFamily="34" charset="0"/>
              <a:buChar char="•"/>
            </a:pPr>
            <a:r>
              <a:rPr lang="en-US" dirty="0" err="1"/>
              <a:t>Approx</a:t>
            </a:r>
            <a:r>
              <a:rPr lang="en-US" dirty="0"/>
              <a:t> Yearly Quantity is pay and non-pay excess yardage.</a:t>
            </a:r>
          </a:p>
          <a:p>
            <a:pPr marL="181225" indent="-181225">
              <a:buFont typeface="Arial" panose="020B0604020202020204" pitchFamily="34" charset="0"/>
              <a:buChar char="•"/>
            </a:pPr>
            <a:endParaRPr lang="en-US" dirty="0"/>
          </a:p>
          <a:p>
            <a:pPr marL="181225" indent="-181225">
              <a:buFont typeface="Arial" panose="020B0604020202020204" pitchFamily="34" charset="0"/>
              <a:buChar char="•"/>
            </a:pPr>
            <a:r>
              <a:rPr lang="en-US" dirty="0"/>
              <a:t>Time of Year Restriction – to be covered later</a:t>
            </a:r>
          </a:p>
          <a:p>
            <a:endParaRPr lang="en-US" dirty="0"/>
          </a:p>
        </p:txBody>
      </p:sp>
      <p:sp>
        <p:nvSpPr>
          <p:cNvPr id="4" name="Slide Number Placeholder 3"/>
          <p:cNvSpPr>
            <a:spLocks noGrp="1"/>
          </p:cNvSpPr>
          <p:nvPr>
            <p:ph type="sldNum" sz="quarter" idx="10"/>
          </p:nvPr>
        </p:nvSpPr>
        <p:spPr/>
        <p:txBody>
          <a:bodyPr/>
          <a:lstStyle/>
          <a:p>
            <a:pPr>
              <a:defRPr/>
            </a:pPr>
            <a:fld id="{00A4C9F2-1172-46D9-ADBD-B18D7C57DD36}" type="slidenum">
              <a:rPr lang="en-US" smtClean="0"/>
              <a:pPr>
                <a:defRPr/>
              </a:pPr>
              <a:t>8</a:t>
            </a:fld>
            <a:endParaRPr lang="en-US" dirty="0"/>
          </a:p>
        </p:txBody>
      </p:sp>
    </p:spTree>
    <p:extLst>
      <p:ext uri="{BB962C8B-B14F-4D97-AF65-F5344CB8AC3E}">
        <p14:creationId xmlns:p14="http://schemas.microsoft.com/office/powerpoint/2010/main" val="1313416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Under previous IDIQ Contracts for maintenance dredging on the James River, some Task Orders were awarded that required dredging at less than the most efficient height of work face (bank height). Navigation needs on the James River will at times result in the Contracting Officer issuing Task Orders for dredging with less than the optimum bank height. The Table that follows at the end of this SECTION is a history of the Task Orders issued under the three previous IDIQ Contracts. This history is furnished for the Contractor’s information only. The Government will not be held responsible for conclusions drawn from this information. Except under emergency situations, Task Orders will not be issued for a shoal dredging area with an average bank height of less than 1 foot. Average bank heights will be computed using the required and allowable dredging volume divided by the entire, cross-hatched, dredging area, excluding side slopes. There will be no adjustment in the unit price due to variation of the average bank height. </a:t>
            </a:r>
          </a:p>
          <a:p>
            <a:endParaRPr lang="en-US" dirty="0"/>
          </a:p>
        </p:txBody>
      </p:sp>
      <p:sp>
        <p:nvSpPr>
          <p:cNvPr id="4" name="Slide Number Placeholder 3"/>
          <p:cNvSpPr>
            <a:spLocks noGrp="1"/>
          </p:cNvSpPr>
          <p:nvPr>
            <p:ph type="sldNum" sz="quarter" idx="5"/>
          </p:nvPr>
        </p:nvSpPr>
        <p:spPr/>
        <p:txBody>
          <a:bodyPr/>
          <a:lstStyle/>
          <a:p>
            <a:fld id="{B1022B6A-33B4-4FE2-80C6-50664D2EE414}" type="slidenum">
              <a:rPr lang="en-US" smtClean="0"/>
              <a:t>9</a:t>
            </a:fld>
            <a:endParaRPr lang="en-US"/>
          </a:p>
        </p:txBody>
      </p:sp>
    </p:spTree>
    <p:extLst>
      <p:ext uri="{BB962C8B-B14F-4D97-AF65-F5344CB8AC3E}">
        <p14:creationId xmlns:p14="http://schemas.microsoft.com/office/powerpoint/2010/main" val="3704805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 of Performance Considerations</a:t>
            </a:r>
          </a:p>
          <a:p>
            <a:pPr marL="181225" indent="-181225">
              <a:buFont typeface="Arial" panose="020B0604020202020204" pitchFamily="34" charset="0"/>
              <a:buChar char="•"/>
            </a:pPr>
            <a:endParaRPr lang="en-US" dirty="0"/>
          </a:p>
          <a:p>
            <a:pPr marL="190235" indent="-181225">
              <a:buFont typeface="Arial" panose="020B0604020202020204" pitchFamily="34" charset="0"/>
              <a:buChar char="•"/>
            </a:pPr>
            <a:r>
              <a:rPr lang="en-US" dirty="0"/>
              <a:t>Mobilization and Demobilization =  21 days</a:t>
            </a:r>
          </a:p>
          <a:p>
            <a:pPr marL="190235" indent="-181225">
              <a:buFont typeface="Arial" panose="020B0604020202020204" pitchFamily="34" charset="0"/>
              <a:buChar char="•"/>
            </a:pPr>
            <a:r>
              <a:rPr lang="en-US" dirty="0"/>
              <a:t>Transportation of plant and equipment between channel elements = 2 days</a:t>
            </a:r>
          </a:p>
          <a:p>
            <a:pPr marL="190235" indent="-181225">
              <a:buFont typeface="Arial" panose="020B0604020202020204" pitchFamily="34" charset="0"/>
              <a:buChar char="•"/>
            </a:pPr>
            <a:endParaRPr lang="en-US" dirty="0"/>
          </a:p>
          <a:p>
            <a:pPr marL="190235" indent="-181225">
              <a:buFont typeface="Arial" panose="020B0604020202020204" pitchFamily="34" charset="0"/>
              <a:buChar char="•"/>
            </a:pPr>
            <a:r>
              <a:rPr lang="en-US" dirty="0"/>
              <a:t>Production rates for the Lower and Middle James based on 7,500 cubic yards per day</a:t>
            </a:r>
          </a:p>
          <a:p>
            <a:pPr marL="190235" indent="-181225">
              <a:buFont typeface="Arial" panose="020B0604020202020204" pitchFamily="34" charset="0"/>
              <a:buChar char="•"/>
            </a:pPr>
            <a:r>
              <a:rPr lang="en-US" dirty="0"/>
              <a:t>Production rate for the Upper James based on 3,000 cubic yards per day (upland placement site work)</a:t>
            </a:r>
          </a:p>
          <a:p>
            <a:endParaRPr lang="en-US" dirty="0"/>
          </a:p>
        </p:txBody>
      </p:sp>
      <p:sp>
        <p:nvSpPr>
          <p:cNvPr id="4" name="Slide Number Placeholder 3"/>
          <p:cNvSpPr>
            <a:spLocks noGrp="1"/>
          </p:cNvSpPr>
          <p:nvPr>
            <p:ph type="sldNum" sz="quarter" idx="5"/>
          </p:nvPr>
        </p:nvSpPr>
        <p:spPr/>
        <p:txBody>
          <a:bodyPr/>
          <a:lstStyle/>
          <a:p>
            <a:fld id="{B1022B6A-33B4-4FE2-80C6-50664D2EE414}" type="slidenum">
              <a:rPr lang="en-US" smtClean="0"/>
              <a:t>10</a:t>
            </a:fld>
            <a:endParaRPr lang="en-US"/>
          </a:p>
        </p:txBody>
      </p:sp>
    </p:spTree>
    <p:extLst>
      <p:ext uri="{BB962C8B-B14F-4D97-AF65-F5344CB8AC3E}">
        <p14:creationId xmlns:p14="http://schemas.microsoft.com/office/powerpoint/2010/main" val="3287943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r>
              <a:rPr lang="en-US" dirty="0"/>
              <a:t>Upland Placement Site Example – </a:t>
            </a:r>
            <a:r>
              <a:rPr lang="en-US" dirty="0" err="1"/>
              <a:t>Curles</a:t>
            </a:r>
            <a:r>
              <a:rPr lang="en-US" dirty="0"/>
              <a:t> Neck</a:t>
            </a:r>
          </a:p>
          <a:p>
            <a:pPr marL="181225" indent="-181225">
              <a:buFont typeface="Arial" panose="020B0604020202020204" pitchFamily="34" charset="0"/>
              <a:buChar char="•"/>
            </a:pPr>
            <a:r>
              <a:rPr lang="en-US" dirty="0"/>
              <a:t>Maximum crest height approx. 34 feet MLLW</a:t>
            </a:r>
          </a:p>
        </p:txBody>
      </p:sp>
      <p:sp>
        <p:nvSpPr>
          <p:cNvPr id="4" name="Slide Number Placeholder 3"/>
          <p:cNvSpPr>
            <a:spLocks noGrp="1"/>
          </p:cNvSpPr>
          <p:nvPr>
            <p:ph type="sldNum" sz="quarter" idx="10"/>
          </p:nvPr>
        </p:nvSpPr>
        <p:spPr/>
        <p:txBody>
          <a:bodyPr/>
          <a:lstStyle/>
          <a:p>
            <a:pPr>
              <a:defRPr/>
            </a:pPr>
            <a:fld id="{00A4C9F2-1172-46D9-ADBD-B18D7C57DD36}" type="slidenum">
              <a:rPr lang="en-US" smtClean="0"/>
              <a:pPr>
                <a:defRPr/>
              </a:pPr>
              <a:t>11</a:t>
            </a:fld>
            <a:endParaRPr lang="en-US" dirty="0"/>
          </a:p>
        </p:txBody>
      </p:sp>
    </p:spTree>
    <p:extLst>
      <p:ext uri="{BB962C8B-B14F-4D97-AF65-F5344CB8AC3E}">
        <p14:creationId xmlns:p14="http://schemas.microsoft.com/office/powerpoint/2010/main" val="4182938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r>
              <a:rPr lang="en-US" dirty="0"/>
              <a:t>Upland Placement Site Example – RDWT</a:t>
            </a:r>
          </a:p>
          <a:p>
            <a:pPr marL="181225" indent="-181225">
              <a:buFont typeface="Arial" panose="020B0604020202020204" pitchFamily="34" charset="0"/>
              <a:buChar char="•"/>
            </a:pPr>
            <a:r>
              <a:rPr lang="en-US" dirty="0"/>
              <a:t>RDWT maximum crest height approx. 80 feet MLLW on south cell</a:t>
            </a:r>
          </a:p>
        </p:txBody>
      </p:sp>
      <p:sp>
        <p:nvSpPr>
          <p:cNvPr id="4" name="Slide Number Placeholder 3"/>
          <p:cNvSpPr>
            <a:spLocks noGrp="1"/>
          </p:cNvSpPr>
          <p:nvPr>
            <p:ph type="sldNum" sz="quarter" idx="10"/>
          </p:nvPr>
        </p:nvSpPr>
        <p:spPr/>
        <p:txBody>
          <a:bodyPr/>
          <a:lstStyle/>
          <a:p>
            <a:pPr>
              <a:defRPr/>
            </a:pPr>
            <a:fld id="{00A4C9F2-1172-46D9-ADBD-B18D7C57DD36}" type="slidenum">
              <a:rPr lang="en-US" smtClean="0"/>
              <a:pPr>
                <a:defRPr/>
              </a:pPr>
              <a:t>12</a:t>
            </a:fld>
            <a:endParaRPr lang="en-US" dirty="0"/>
          </a:p>
        </p:txBody>
      </p:sp>
    </p:spTree>
    <p:extLst>
      <p:ext uri="{BB962C8B-B14F-4D97-AF65-F5344CB8AC3E}">
        <p14:creationId xmlns:p14="http://schemas.microsoft.com/office/powerpoint/2010/main" val="3275426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r>
              <a:rPr lang="en-US" dirty="0"/>
              <a:t>Overboard Placement Site Example – Tribell Shoal</a:t>
            </a:r>
          </a:p>
          <a:p>
            <a:pPr marL="181225" indent="-181225">
              <a:buFont typeface="Arial" panose="020B0604020202020204" pitchFamily="34" charset="0"/>
              <a:buChar char="•"/>
            </a:pPr>
            <a:r>
              <a:rPr lang="en-US" dirty="0"/>
              <a:t>Highlight contractor capability required to pump long distances. This slide indicates the maximum pumping distance expected on the project (Upper and lower James).</a:t>
            </a:r>
          </a:p>
          <a:p>
            <a:pPr marL="181225" indent="-181225">
              <a:buFont typeface="Arial" panose="020B0604020202020204" pitchFamily="34" charset="0"/>
              <a:buChar char="•"/>
            </a:pPr>
            <a:endParaRPr lang="en-US" dirty="0"/>
          </a:p>
          <a:p>
            <a:pPr marL="181225" indent="-181225">
              <a:buFont typeface="Arial" panose="020B0604020202020204" pitchFamily="34" charset="0"/>
              <a:buChar char="•"/>
            </a:pPr>
            <a:r>
              <a:rPr lang="en-US" i="1" u="sng" dirty="0"/>
              <a:t>Average</a:t>
            </a:r>
            <a:r>
              <a:rPr lang="en-US" dirty="0"/>
              <a:t> pumping distances are not expected to exceed 10,000 linear feet for the lower/middle James, with the exception of Tribell Shoal.</a:t>
            </a:r>
          </a:p>
          <a:p>
            <a:endParaRPr lang="en-US" dirty="0"/>
          </a:p>
          <a:p>
            <a:pPr marL="181225" indent="-181225">
              <a:buFont typeface="Arial" panose="020B0604020202020204" pitchFamily="34" charset="0"/>
              <a:buChar char="•"/>
            </a:pPr>
            <a:r>
              <a:rPr lang="en-US" dirty="0"/>
              <a:t>Average pumping distances are not expected to exceed 7,500 linear feet for the upper James, with the exception of RDWT to Hopewell</a:t>
            </a:r>
          </a:p>
        </p:txBody>
      </p:sp>
      <p:sp>
        <p:nvSpPr>
          <p:cNvPr id="4" name="Slide Number Placeholder 3"/>
          <p:cNvSpPr>
            <a:spLocks noGrp="1"/>
          </p:cNvSpPr>
          <p:nvPr>
            <p:ph type="sldNum" sz="quarter" idx="10"/>
          </p:nvPr>
        </p:nvSpPr>
        <p:spPr/>
        <p:txBody>
          <a:bodyPr/>
          <a:lstStyle/>
          <a:p>
            <a:pPr>
              <a:defRPr/>
            </a:pPr>
            <a:fld id="{00A4C9F2-1172-46D9-ADBD-B18D7C57DD36}" type="slidenum">
              <a:rPr lang="en-US" smtClean="0"/>
              <a:pPr>
                <a:defRPr/>
              </a:pPr>
              <a:t>13</a:t>
            </a:fld>
            <a:endParaRPr lang="en-US" dirty="0"/>
          </a:p>
        </p:txBody>
      </p:sp>
    </p:spTree>
    <p:extLst>
      <p:ext uri="{BB962C8B-B14F-4D97-AF65-F5344CB8AC3E}">
        <p14:creationId xmlns:p14="http://schemas.microsoft.com/office/powerpoint/2010/main" val="3719830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74847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256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52045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56268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7576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19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80617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25" indent="-18122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948507">
              <a:defRPr/>
            </a:pPr>
            <a:fld id="{00A4C9F2-1172-46D9-ADBD-B18D7C57DD36}" type="slidenum">
              <a:rPr lang="en-US">
                <a:solidFill>
                  <a:prstClr val="black"/>
                </a:solidFill>
                <a:latin typeface="Calibri" panose="020F0502020204030204"/>
              </a:rPr>
              <a:pPr defTabSz="948507">
                <a:defRPr/>
              </a:p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86396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022B6A-33B4-4FE2-80C6-50664D2EE414}" type="slidenum">
              <a:rPr lang="en-US" smtClean="0"/>
              <a:t>21</a:t>
            </a:fld>
            <a:endParaRPr lang="en-US"/>
          </a:p>
        </p:txBody>
      </p:sp>
    </p:spTree>
    <p:extLst>
      <p:ext uri="{BB962C8B-B14F-4D97-AF65-F5344CB8AC3E}">
        <p14:creationId xmlns:p14="http://schemas.microsoft.com/office/powerpoint/2010/main" val="2328691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2D080-465D-392C-7CC3-2079EF4AD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80DD8-74A8-99FC-6AE0-B9DD32151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B84E2-2E31-1D6E-CF4F-CC391C7890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B0D98C-DF7D-ED49-7626-195DAB02E8A1}"/>
              </a:ext>
            </a:extLst>
          </p:cNvPr>
          <p:cNvSpPr>
            <a:spLocks noGrp="1"/>
          </p:cNvSpPr>
          <p:nvPr>
            <p:ph type="sldNum" sz="quarter" idx="5"/>
          </p:nvPr>
        </p:nvSpPr>
        <p:spPr/>
        <p:txBody>
          <a:bodyPr/>
          <a:lstStyle/>
          <a:p>
            <a:fld id="{B1022B6A-33B4-4FE2-80C6-50664D2EE414}" type="slidenum">
              <a:rPr lang="en-US" smtClean="0"/>
              <a:t>22</a:t>
            </a:fld>
            <a:endParaRPr lang="en-US"/>
          </a:p>
        </p:txBody>
      </p:sp>
    </p:spTree>
    <p:extLst>
      <p:ext uri="{BB962C8B-B14F-4D97-AF65-F5344CB8AC3E}">
        <p14:creationId xmlns:p14="http://schemas.microsoft.com/office/powerpoint/2010/main" val="47432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9.xml"/><Relationship Id="rId4" Type="http://schemas.openxmlformats.org/officeDocument/2006/relationships/image" Target="../media/image23.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Image Cover-1">
    <p:spTree>
      <p:nvGrpSpPr>
        <p:cNvPr id="1" name=""/>
        <p:cNvGrpSpPr/>
        <p:nvPr/>
      </p:nvGrpSpPr>
      <p:grpSpPr>
        <a:xfrm>
          <a:off x="0" y="0"/>
          <a:ext cx="0" cy="0"/>
          <a:chOff x="0" y="0"/>
          <a:chExt cx="0" cy="0"/>
        </a:xfrm>
      </p:grpSpPr>
      <p:sp>
        <p:nvSpPr>
          <p:cNvPr id="14" name="Text Placeholder 19"/>
          <p:cNvSpPr>
            <a:spLocks noGrp="1"/>
          </p:cNvSpPr>
          <p:nvPr>
            <p:ph type="body" sz="quarter" idx="16" hasCustomPrompt="1"/>
          </p:nvPr>
        </p:nvSpPr>
        <p:spPr>
          <a:xfrm>
            <a:off x="2946413" y="3335985"/>
            <a:ext cx="5791201" cy="379377"/>
          </a:xfrm>
          <a:prstGeom prst="rect">
            <a:avLst/>
          </a:prstGeom>
        </p:spPr>
        <p:txBody>
          <a:bodyPr vert="horz" lIns="0" tIns="0" rIns="0" bIns="0" anchor="t" anchorCtr="0"/>
          <a:lstStyle>
            <a:lvl1pPr>
              <a:defRPr sz="2400">
                <a:solidFill>
                  <a:schemeClr val="tx2"/>
                </a:solidFill>
                <a:latin typeface="Arial"/>
                <a:cs typeface="Arial"/>
              </a:defRPr>
            </a:lvl1pPr>
          </a:lstStyle>
          <a:p>
            <a:r>
              <a:rPr lang="en-US" sz="2133" dirty="0">
                <a:solidFill>
                  <a:srgbClr val="1F497D"/>
                </a:solidFill>
                <a:latin typeface="Arial"/>
                <a:cs typeface="Arial"/>
              </a:rPr>
              <a:t>Insert Subtitle</a:t>
            </a:r>
          </a:p>
        </p:txBody>
      </p:sp>
      <p:sp>
        <p:nvSpPr>
          <p:cNvPr id="15" name="Text Placeholder 17"/>
          <p:cNvSpPr>
            <a:spLocks noGrp="1"/>
          </p:cNvSpPr>
          <p:nvPr>
            <p:ph type="body" sz="quarter" idx="17" hasCustomPrompt="1"/>
          </p:nvPr>
        </p:nvSpPr>
        <p:spPr>
          <a:xfrm>
            <a:off x="2946400" y="2962095"/>
            <a:ext cx="5791200" cy="304800"/>
          </a:xfrm>
          <a:prstGeom prst="rect">
            <a:avLst/>
          </a:prstGeom>
        </p:spPr>
        <p:txBody>
          <a:bodyPr vert="horz" wrap="none" lIns="0" tIns="0" rIns="0" bIns="0" anchor="ctr" anchorCtr="0"/>
          <a:lstStyle>
            <a:lvl1pPr>
              <a:spcBef>
                <a:spcPts val="0"/>
              </a:spcBef>
              <a:defRPr sz="2933" b="0" i="0" cap="none" baseline="0">
                <a:solidFill>
                  <a:schemeClr val="tx1"/>
                </a:solidFill>
                <a:latin typeface="Arial"/>
                <a:cs typeface="Arial"/>
              </a:defRPr>
            </a:lvl1pPr>
          </a:lstStyle>
          <a:p>
            <a:pPr lvl="0"/>
            <a:r>
              <a:rPr lang="en-US" dirty="0"/>
              <a:t>Insert Presentation Title</a:t>
            </a:r>
          </a:p>
        </p:txBody>
      </p:sp>
      <p:sp>
        <p:nvSpPr>
          <p:cNvPr id="17" name="Text Placeholder 2"/>
          <p:cNvSpPr>
            <a:spLocks noGrp="1"/>
          </p:cNvSpPr>
          <p:nvPr>
            <p:ph type="body" sz="quarter" idx="18" hasCustomPrompt="1"/>
          </p:nvPr>
        </p:nvSpPr>
        <p:spPr>
          <a:xfrm>
            <a:off x="508013" y="3091545"/>
            <a:ext cx="2235201" cy="273304"/>
          </a:xfrm>
          <a:prstGeom prst="rect">
            <a:avLst/>
          </a:prstGeom>
        </p:spPr>
        <p:txBody>
          <a:bodyPr vert="horz" wrap="none" lIns="0" tIns="0" rIns="0" bIns="0" anchor="t" anchorCtr="0"/>
          <a:lstStyle>
            <a:lvl1pPr algn="r">
              <a:defRPr sz="1733">
                <a:latin typeface="Arial"/>
                <a:cs typeface="Arial"/>
              </a:defRPr>
            </a:lvl1pPr>
          </a:lstStyle>
          <a:p>
            <a:pPr lvl="0"/>
            <a:r>
              <a:rPr lang="en-US" dirty="0"/>
              <a:t>Insert Name</a:t>
            </a:r>
          </a:p>
        </p:txBody>
      </p:sp>
      <p:sp>
        <p:nvSpPr>
          <p:cNvPr id="18" name="Text Placeholder 2"/>
          <p:cNvSpPr>
            <a:spLocks noGrp="1"/>
          </p:cNvSpPr>
          <p:nvPr>
            <p:ph type="body" sz="quarter" idx="19" hasCustomPrompt="1"/>
          </p:nvPr>
        </p:nvSpPr>
        <p:spPr>
          <a:xfrm>
            <a:off x="508012" y="3369307"/>
            <a:ext cx="2235201" cy="315295"/>
          </a:xfrm>
          <a:prstGeom prst="rect">
            <a:avLst/>
          </a:prstGeom>
        </p:spPr>
        <p:txBody>
          <a:bodyPr vert="horz" wrap="none" lIns="0" tIns="0" rIns="0" bIns="0" anchor="t" anchorCtr="0"/>
          <a:lstStyle>
            <a:lvl1pPr algn="r">
              <a:spcBef>
                <a:spcPts val="0"/>
              </a:spcBef>
              <a:defRPr sz="1733">
                <a:latin typeface="Arial"/>
                <a:cs typeface="Arial"/>
              </a:defRPr>
            </a:lvl1pPr>
          </a:lstStyle>
          <a:p>
            <a:pPr lvl="0"/>
            <a:r>
              <a:rPr lang="en-US" dirty="0"/>
              <a:t>Insert Date, Location</a:t>
            </a:r>
          </a:p>
        </p:txBody>
      </p:sp>
      <p:cxnSp>
        <p:nvCxnSpPr>
          <p:cNvPr id="7" name="Straight Connector 6"/>
          <p:cNvCxnSpPr/>
          <p:nvPr userDrawn="1"/>
        </p:nvCxnSpPr>
        <p:spPr>
          <a:xfrm>
            <a:off x="2849856" y="3019829"/>
            <a:ext cx="0" cy="632281"/>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8035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en with Headline">
    <p:spTree>
      <p:nvGrpSpPr>
        <p:cNvPr id="1" name=""/>
        <p:cNvGrpSpPr/>
        <p:nvPr/>
      </p:nvGrpSpPr>
      <p:grpSpPr>
        <a:xfrm>
          <a:off x="0" y="0"/>
          <a:ext cx="0" cy="0"/>
          <a:chOff x="0" y="0"/>
          <a:chExt cx="0" cy="0"/>
        </a:xfrm>
      </p:grpSpPr>
      <p:sp>
        <p:nvSpPr>
          <p:cNvPr id="6" name="Text Placeholder 11"/>
          <p:cNvSpPr>
            <a:spLocks noGrp="1"/>
          </p:cNvSpPr>
          <p:nvPr>
            <p:ph type="body" sz="quarter" idx="10" hasCustomPrompt="1"/>
          </p:nvPr>
        </p:nvSpPr>
        <p:spPr>
          <a:xfrm>
            <a:off x="622301" y="296334"/>
            <a:ext cx="11019367" cy="451380"/>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4" name="Text Placeholder 13"/>
          <p:cNvSpPr>
            <a:spLocks noGrp="1"/>
          </p:cNvSpPr>
          <p:nvPr>
            <p:ph type="body" sz="quarter" idx="11" hasCustomPrompt="1"/>
          </p:nvPr>
        </p:nvSpPr>
        <p:spPr>
          <a:xfrm>
            <a:off x="622301" y="747713"/>
            <a:ext cx="1101936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2963150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mple Text with Bullets">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12" name="Text Placeholder 11"/>
          <p:cNvSpPr>
            <a:spLocks noGrp="1"/>
          </p:cNvSpPr>
          <p:nvPr>
            <p:ph type="body" sz="quarter" idx="10" hasCustomPrompt="1"/>
          </p:nvPr>
        </p:nvSpPr>
        <p:spPr>
          <a:xfrm>
            <a:off x="632884" y="275203"/>
            <a:ext cx="10949528" cy="472511"/>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6" name="Text Placeholder 15"/>
          <p:cNvSpPr>
            <a:spLocks noGrp="1"/>
          </p:cNvSpPr>
          <p:nvPr>
            <p:ph type="body" sz="quarter" idx="12" hasCustomPrompt="1"/>
          </p:nvPr>
        </p:nvSpPr>
        <p:spPr>
          <a:xfrm>
            <a:off x="632884" y="1494402"/>
            <a:ext cx="10996083" cy="4677799"/>
          </a:xfrm>
          <a:prstGeom prst="rect">
            <a:avLst/>
          </a:prstGeom>
        </p:spPr>
        <p:txBody>
          <a:bodyPr vert="horz" lIns="0" tIns="0" rIns="0" bIns="0"/>
          <a:lstStyle>
            <a:lvl1pPr marL="226478" indent="-226478">
              <a:spcBef>
                <a:spcPts val="1200"/>
              </a:spcBef>
              <a:spcAft>
                <a:spcPts val="0"/>
              </a:spcAft>
              <a:buClr>
                <a:schemeClr val="accent1"/>
              </a:buClr>
              <a:buFont typeface="Arial"/>
              <a:buChar char="•"/>
              <a:defRPr sz="2133" b="0" i="0">
                <a:latin typeface="Arial"/>
                <a:cs typeface="Arial"/>
              </a:defRPr>
            </a:lvl1pPr>
            <a:lvl2pPr marL="605352" indent="-304792" defTabSz="687900">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221287" indent="-304792">
              <a:spcBef>
                <a:spcPts val="533"/>
              </a:spcBef>
              <a:spcAft>
                <a:spcPts val="0"/>
              </a:spcAft>
              <a:buClr>
                <a:schemeClr val="accent1"/>
              </a:buClr>
              <a:defRPr sz="1467" b="0" i="0">
                <a:latin typeface="Arial"/>
                <a:cs typeface="Arial"/>
              </a:defRPr>
            </a:lvl4pPr>
            <a:lvl5pPr marL="1445648" indent="-222245">
              <a:spcBef>
                <a:spcPts val="533"/>
              </a:spcBef>
              <a:spcAft>
                <a:spcPts val="0"/>
              </a:spcAft>
              <a:buClr>
                <a:schemeClr val="accent1"/>
              </a:buClr>
              <a:defRPr sz="1400" b="0" i="0">
                <a:latin typeface="Arial"/>
                <a:cs typeface="Arial"/>
              </a:defRPr>
            </a:lvl5pPr>
            <a:lvl6pPr marL="1680591" indent="-146047">
              <a:buClr>
                <a:schemeClr val="accent1"/>
              </a:buClr>
              <a:defRPr sz="1467" baseline="0"/>
            </a:lvl6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3"/>
          <p:cNvSpPr>
            <a:spLocks noGrp="1"/>
          </p:cNvSpPr>
          <p:nvPr>
            <p:ph type="body" sz="quarter" idx="11" hasCustomPrompt="1"/>
          </p:nvPr>
        </p:nvSpPr>
        <p:spPr>
          <a:xfrm>
            <a:off x="632884" y="753048"/>
            <a:ext cx="10996083"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3867369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 with Headline">
    <p:spTree>
      <p:nvGrpSpPr>
        <p:cNvPr id="1" name=""/>
        <p:cNvGrpSpPr/>
        <p:nvPr/>
      </p:nvGrpSpPr>
      <p:grpSpPr>
        <a:xfrm>
          <a:off x="0" y="0"/>
          <a:ext cx="0" cy="0"/>
          <a:chOff x="0" y="0"/>
          <a:chExt cx="0" cy="0"/>
        </a:xfrm>
      </p:grpSpPr>
      <p:sp>
        <p:nvSpPr>
          <p:cNvPr id="6" name="Text Placeholder 11"/>
          <p:cNvSpPr>
            <a:spLocks noGrp="1"/>
          </p:cNvSpPr>
          <p:nvPr>
            <p:ph type="body" sz="quarter" idx="10" hasCustomPrompt="1"/>
          </p:nvPr>
        </p:nvSpPr>
        <p:spPr>
          <a:xfrm>
            <a:off x="622301" y="296334"/>
            <a:ext cx="11019367" cy="451380"/>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4" name="Text Placeholder 13"/>
          <p:cNvSpPr>
            <a:spLocks noGrp="1"/>
          </p:cNvSpPr>
          <p:nvPr>
            <p:ph type="body" sz="quarter" idx="11" hasCustomPrompt="1"/>
          </p:nvPr>
        </p:nvSpPr>
        <p:spPr>
          <a:xfrm>
            <a:off x="622301" y="747713"/>
            <a:ext cx="1101936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171992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en without Headline">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Tree>
    <p:extLst>
      <p:ext uri="{BB962C8B-B14F-4D97-AF65-F5344CB8AC3E}">
        <p14:creationId xmlns:p14="http://schemas.microsoft.com/office/powerpoint/2010/main" val="2646443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8" name="Text Placeholder 11"/>
          <p:cNvSpPr>
            <a:spLocks noGrp="1"/>
          </p:cNvSpPr>
          <p:nvPr>
            <p:ph type="body" sz="quarter" idx="10" hasCustomPrompt="1"/>
          </p:nvPr>
        </p:nvSpPr>
        <p:spPr>
          <a:xfrm>
            <a:off x="622301" y="283670"/>
            <a:ext cx="11019367" cy="464043"/>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0" name="Text Placeholder 15"/>
          <p:cNvSpPr>
            <a:spLocks noGrp="1"/>
          </p:cNvSpPr>
          <p:nvPr>
            <p:ph type="body" sz="quarter" idx="12" hasCustomPrompt="1"/>
          </p:nvPr>
        </p:nvSpPr>
        <p:spPr>
          <a:xfrm>
            <a:off x="622300" y="1502869"/>
            <a:ext cx="5304368" cy="4669331"/>
          </a:xfrm>
          <a:prstGeom prst="rect">
            <a:avLst/>
          </a:prstGeom>
        </p:spPr>
        <p:txBody>
          <a:bodyPr vert="horz" lIns="0" tIns="0" rIns="0" bIns="0"/>
          <a:lstStyle>
            <a:lvl1pPr marL="226478" indent="-226478">
              <a:spcBef>
                <a:spcPts val="1200"/>
              </a:spcBef>
              <a:spcAft>
                <a:spcPts val="0"/>
              </a:spcAft>
              <a:buClr>
                <a:schemeClr val="accent1"/>
              </a:buClr>
              <a:defRPr sz="2133" b="0" i="0">
                <a:latin typeface="Arial"/>
                <a:cs typeface="Arial"/>
              </a:defRPr>
            </a:lvl1pPr>
            <a:lvl2pPr marL="605352" indent="-304792">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121636">
              <a:spcBef>
                <a:spcPts val="533"/>
              </a:spcBef>
              <a:spcAft>
                <a:spcPts val="0"/>
              </a:spcAft>
              <a:buClr>
                <a:schemeClr val="accent1"/>
              </a:buClr>
              <a:defRPr sz="1467" b="0" i="0">
                <a:latin typeface="Arial"/>
                <a:cs typeface="Arial"/>
              </a:defRPr>
            </a:lvl4pPr>
            <a:lvl5pPr marL="1377916" indent="-245527">
              <a:spcBef>
                <a:spcPts val="533"/>
              </a:spcBef>
              <a:spcAft>
                <a:spcPts val="0"/>
              </a:spcAft>
              <a:buClr>
                <a:schemeClr val="accent1"/>
              </a:buClr>
              <a:defRPr sz="1400" b="0" i="0">
                <a:latin typeface="Arial"/>
                <a:cs typeface="Arial"/>
              </a:defRPr>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userDrawn="1"/>
        </p:nvCxnSpPr>
        <p:spPr>
          <a:xfrm>
            <a:off x="6094468" y="1502869"/>
            <a:ext cx="0" cy="4669331"/>
          </a:xfrm>
          <a:prstGeom prst="line">
            <a:avLst/>
          </a:prstGeom>
          <a:ln w="12700" cmpd="sng">
            <a:solidFill>
              <a:srgbClr val="80878E"/>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5" hasCustomPrompt="1"/>
          </p:nvPr>
        </p:nvSpPr>
        <p:spPr>
          <a:xfrm>
            <a:off x="6265334" y="1502869"/>
            <a:ext cx="5376332" cy="4669331"/>
          </a:xfrm>
          <a:prstGeom prst="rect">
            <a:avLst/>
          </a:prstGeom>
        </p:spPr>
        <p:txBody>
          <a:bodyPr vert="horz" lIns="0" tIns="0" rIns="0" bIns="0"/>
          <a:lstStyle>
            <a:lvl1pPr marL="226478" indent="-226478">
              <a:spcBef>
                <a:spcPts val="1200"/>
              </a:spcBef>
              <a:buClr>
                <a:schemeClr val="accent1"/>
              </a:buClr>
              <a:defRPr sz="2133">
                <a:latin typeface="Arial"/>
                <a:cs typeface="Arial"/>
              </a:defRPr>
            </a:lvl1pPr>
            <a:lvl2pPr marL="605352" indent="-304792">
              <a:spcBef>
                <a:spcPts val="533"/>
              </a:spcBef>
              <a:buClr>
                <a:schemeClr val="accent1"/>
              </a:buClr>
              <a:defRPr sz="1867">
                <a:latin typeface="Arial"/>
                <a:cs typeface="Arial"/>
              </a:defRPr>
            </a:lvl2pPr>
            <a:lvl3pPr marL="838179" indent="-243411">
              <a:spcBef>
                <a:spcPts val="533"/>
              </a:spcBef>
              <a:buClr>
                <a:schemeClr val="accent1"/>
              </a:buClr>
              <a:defRPr sz="1600">
                <a:latin typeface="Arial"/>
                <a:cs typeface="Arial"/>
              </a:defRPr>
            </a:lvl3pPr>
            <a:lvl4pPr marL="1121636">
              <a:spcBef>
                <a:spcPts val="533"/>
              </a:spcBef>
              <a:buClr>
                <a:schemeClr val="accent1"/>
              </a:buClr>
              <a:defRPr sz="1467" baseline="0">
                <a:latin typeface="Arial"/>
                <a:cs typeface="Arial"/>
              </a:defRPr>
            </a:lvl4pPr>
            <a:lvl5pPr marL="1377916" indent="-245527">
              <a:spcBef>
                <a:spcPts val="533"/>
              </a:spcBef>
              <a:buClr>
                <a:schemeClr val="accent1"/>
              </a:buClr>
              <a:defRPr sz="1400">
                <a:latin typeface="Arial"/>
                <a:cs typeface="Arial"/>
              </a:defRPr>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1" hasCustomPrompt="1"/>
          </p:nvPr>
        </p:nvSpPr>
        <p:spPr>
          <a:xfrm>
            <a:off x="622301" y="761516"/>
            <a:ext cx="1101936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343223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mple Text with Image">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8" name="Text Placeholder 11"/>
          <p:cNvSpPr>
            <a:spLocks noGrp="1"/>
          </p:cNvSpPr>
          <p:nvPr>
            <p:ph type="body" sz="quarter" idx="10" hasCustomPrompt="1"/>
          </p:nvPr>
        </p:nvSpPr>
        <p:spPr>
          <a:xfrm>
            <a:off x="635129" y="283670"/>
            <a:ext cx="10947283" cy="464044"/>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0" name="Text Placeholder 15"/>
          <p:cNvSpPr>
            <a:spLocks noGrp="1"/>
          </p:cNvSpPr>
          <p:nvPr>
            <p:ph type="body" sz="quarter" idx="12" hasCustomPrompt="1"/>
          </p:nvPr>
        </p:nvSpPr>
        <p:spPr>
          <a:xfrm>
            <a:off x="635129" y="1502870"/>
            <a:ext cx="5991448" cy="4669329"/>
          </a:xfrm>
          <a:prstGeom prst="rect">
            <a:avLst/>
          </a:prstGeom>
        </p:spPr>
        <p:txBody>
          <a:bodyPr vert="horz" lIns="0" tIns="0" rIns="0" bIns="0"/>
          <a:lstStyle>
            <a:lvl1pPr marL="226478" indent="-226478">
              <a:spcBef>
                <a:spcPts val="1200"/>
              </a:spcBef>
              <a:spcAft>
                <a:spcPts val="0"/>
              </a:spcAft>
              <a:buClr>
                <a:schemeClr val="accent1"/>
              </a:buClr>
              <a:buFont typeface="Arial"/>
              <a:buChar char="•"/>
              <a:defRPr sz="2133" b="0" i="0">
                <a:latin typeface="Arial"/>
                <a:cs typeface="Arial"/>
              </a:defRPr>
            </a:lvl1pPr>
            <a:lvl2pPr marL="605352" indent="-304792" defTabSz="609585">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221287" indent="-304792">
              <a:spcBef>
                <a:spcPts val="533"/>
              </a:spcBef>
              <a:spcAft>
                <a:spcPts val="0"/>
              </a:spcAft>
              <a:buClr>
                <a:schemeClr val="accent1"/>
              </a:buClr>
              <a:defRPr sz="1467" b="0" i="0">
                <a:latin typeface="Arial"/>
                <a:cs typeface="Arial"/>
              </a:defRPr>
            </a:lvl4pPr>
            <a:lvl5pPr marL="1445648" marR="0" indent="-222245" algn="l" defTabSz="609585" rtl="0" eaLnBrk="1" fontAlgn="auto" latinLnBrk="0" hangingPunct="1">
              <a:lnSpc>
                <a:spcPct val="100000"/>
              </a:lnSpc>
              <a:spcBef>
                <a:spcPts val="533"/>
              </a:spcBef>
              <a:spcAft>
                <a:spcPts val="0"/>
              </a:spcAft>
              <a:buClr>
                <a:schemeClr val="accent1"/>
              </a:buClr>
              <a:buSzTx/>
              <a:buFont typeface="Arial"/>
              <a:buChar char="»"/>
              <a:tabLst/>
              <a:defRPr sz="1400" b="0" i="0">
                <a:latin typeface="Arial"/>
                <a:cs typeface="Arial"/>
              </a:defRPr>
            </a:lvl5pPr>
            <a:lvl6pPr marL="3352716" indent="-304792">
              <a:buFont typeface="Arial"/>
              <a:buChar char="•"/>
              <a:defRPr/>
            </a:lvl6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3"/>
          <p:cNvSpPr>
            <a:spLocks noGrp="1"/>
          </p:cNvSpPr>
          <p:nvPr>
            <p:ph type="body" sz="quarter" idx="11" hasCustomPrompt="1"/>
          </p:nvPr>
        </p:nvSpPr>
        <p:spPr>
          <a:xfrm>
            <a:off x="635130" y="761515"/>
            <a:ext cx="1099383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
        <p:nvSpPr>
          <p:cNvPr id="6" name="Content Placeholder 5"/>
          <p:cNvSpPr>
            <a:spLocks noGrp="1"/>
          </p:cNvSpPr>
          <p:nvPr>
            <p:ph sz="quarter" idx="14" hasCustomPrompt="1"/>
          </p:nvPr>
        </p:nvSpPr>
        <p:spPr>
          <a:xfrm>
            <a:off x="6830484" y="1490170"/>
            <a:ext cx="4798483" cy="4682029"/>
          </a:xfrm>
          <a:prstGeom prst="rect">
            <a:avLst/>
          </a:prstGeom>
          <a:noFill/>
          <a:ln>
            <a:noFill/>
          </a:ln>
        </p:spPr>
        <p:txBody>
          <a:bodyPr vert="horz"/>
          <a:lstStyle>
            <a:lvl1pPr marL="0" indent="0">
              <a:buNone/>
              <a:defRPr sz="2133">
                <a:latin typeface="Arial"/>
                <a:cs typeface="Arial"/>
              </a:defRPr>
            </a:lvl1pPr>
          </a:lstStyle>
          <a:p>
            <a:pPr lvl="0"/>
            <a:r>
              <a:rPr lang="en-US" dirty="0"/>
              <a:t>Insert text</a:t>
            </a:r>
          </a:p>
        </p:txBody>
      </p:sp>
    </p:spTree>
    <p:extLst>
      <p:ext uri="{BB962C8B-B14F-4D97-AF65-F5344CB8AC3E}">
        <p14:creationId xmlns:p14="http://schemas.microsoft.com/office/powerpoint/2010/main" val="3355175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and Close">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Tree>
    <p:extLst>
      <p:ext uri="{BB962C8B-B14F-4D97-AF65-F5344CB8AC3E}">
        <p14:creationId xmlns:p14="http://schemas.microsoft.com/office/powerpoint/2010/main" val="384330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with Bullets">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12" name="Text Placeholder 11"/>
          <p:cNvSpPr>
            <a:spLocks noGrp="1"/>
          </p:cNvSpPr>
          <p:nvPr>
            <p:ph type="body" sz="quarter" idx="10" hasCustomPrompt="1"/>
          </p:nvPr>
        </p:nvSpPr>
        <p:spPr>
          <a:xfrm>
            <a:off x="632884" y="275203"/>
            <a:ext cx="10949528" cy="472511"/>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6" name="Text Placeholder 15"/>
          <p:cNvSpPr>
            <a:spLocks noGrp="1"/>
          </p:cNvSpPr>
          <p:nvPr>
            <p:ph type="body" sz="quarter" idx="12" hasCustomPrompt="1"/>
          </p:nvPr>
        </p:nvSpPr>
        <p:spPr>
          <a:xfrm>
            <a:off x="632884" y="1494402"/>
            <a:ext cx="10996083" cy="4677799"/>
          </a:xfrm>
          <a:prstGeom prst="rect">
            <a:avLst/>
          </a:prstGeom>
        </p:spPr>
        <p:txBody>
          <a:bodyPr vert="horz" lIns="0" tIns="0" rIns="0" bIns="0"/>
          <a:lstStyle>
            <a:lvl1pPr marL="226478" indent="-226478">
              <a:spcBef>
                <a:spcPts val="1200"/>
              </a:spcBef>
              <a:spcAft>
                <a:spcPts val="0"/>
              </a:spcAft>
              <a:buClr>
                <a:schemeClr val="accent1"/>
              </a:buClr>
              <a:buFont typeface="Arial"/>
              <a:buChar char="•"/>
              <a:defRPr sz="2133" b="0" i="0">
                <a:latin typeface="Arial"/>
                <a:cs typeface="Arial"/>
              </a:defRPr>
            </a:lvl1pPr>
            <a:lvl2pPr marL="605352" indent="-304792" defTabSz="687900">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221287" indent="-304792">
              <a:spcBef>
                <a:spcPts val="533"/>
              </a:spcBef>
              <a:spcAft>
                <a:spcPts val="0"/>
              </a:spcAft>
              <a:buClr>
                <a:schemeClr val="accent1"/>
              </a:buClr>
              <a:defRPr sz="1467" b="0" i="0">
                <a:latin typeface="Arial"/>
                <a:cs typeface="Arial"/>
              </a:defRPr>
            </a:lvl4pPr>
            <a:lvl5pPr marL="1445648" indent="-222245">
              <a:spcBef>
                <a:spcPts val="533"/>
              </a:spcBef>
              <a:spcAft>
                <a:spcPts val="0"/>
              </a:spcAft>
              <a:buClr>
                <a:schemeClr val="accent1"/>
              </a:buClr>
              <a:defRPr sz="1400" b="0" i="0">
                <a:latin typeface="Arial"/>
                <a:cs typeface="Arial"/>
              </a:defRPr>
            </a:lvl5pPr>
            <a:lvl6pPr marL="1680591" indent="-146047">
              <a:buClr>
                <a:schemeClr val="accent1"/>
              </a:buClr>
              <a:defRPr sz="1467" baseline="0"/>
            </a:lvl6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3"/>
          <p:cNvSpPr>
            <a:spLocks noGrp="1"/>
          </p:cNvSpPr>
          <p:nvPr>
            <p:ph type="body" sz="quarter" idx="11" hasCustomPrompt="1"/>
          </p:nvPr>
        </p:nvSpPr>
        <p:spPr>
          <a:xfrm>
            <a:off x="632884" y="753048"/>
            <a:ext cx="10996083"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1881954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en with Headline">
    <p:spTree>
      <p:nvGrpSpPr>
        <p:cNvPr id="1" name=""/>
        <p:cNvGrpSpPr/>
        <p:nvPr/>
      </p:nvGrpSpPr>
      <p:grpSpPr>
        <a:xfrm>
          <a:off x="0" y="0"/>
          <a:ext cx="0" cy="0"/>
          <a:chOff x="0" y="0"/>
          <a:chExt cx="0" cy="0"/>
        </a:xfrm>
      </p:grpSpPr>
      <p:sp>
        <p:nvSpPr>
          <p:cNvPr id="6" name="Text Placeholder 11"/>
          <p:cNvSpPr>
            <a:spLocks noGrp="1"/>
          </p:cNvSpPr>
          <p:nvPr>
            <p:ph type="body" sz="quarter" idx="10" hasCustomPrompt="1"/>
          </p:nvPr>
        </p:nvSpPr>
        <p:spPr>
          <a:xfrm>
            <a:off x="622301" y="296334"/>
            <a:ext cx="11019367" cy="451380"/>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4" name="Text Placeholder 13"/>
          <p:cNvSpPr>
            <a:spLocks noGrp="1"/>
          </p:cNvSpPr>
          <p:nvPr>
            <p:ph type="body" sz="quarter" idx="11" hasCustomPrompt="1"/>
          </p:nvPr>
        </p:nvSpPr>
        <p:spPr>
          <a:xfrm>
            <a:off x="622301" y="747713"/>
            <a:ext cx="1101936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345583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pen without Headline">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Tree>
    <p:extLst>
      <p:ext uri="{BB962C8B-B14F-4D97-AF65-F5344CB8AC3E}">
        <p14:creationId xmlns:p14="http://schemas.microsoft.com/office/powerpoint/2010/main" val="355393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8" name="Text Placeholder 11"/>
          <p:cNvSpPr>
            <a:spLocks noGrp="1"/>
          </p:cNvSpPr>
          <p:nvPr>
            <p:ph type="body" sz="quarter" idx="10" hasCustomPrompt="1"/>
          </p:nvPr>
        </p:nvSpPr>
        <p:spPr>
          <a:xfrm>
            <a:off x="622301" y="283670"/>
            <a:ext cx="11019367" cy="464043"/>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0" name="Text Placeholder 15"/>
          <p:cNvSpPr>
            <a:spLocks noGrp="1"/>
          </p:cNvSpPr>
          <p:nvPr>
            <p:ph type="body" sz="quarter" idx="12" hasCustomPrompt="1"/>
          </p:nvPr>
        </p:nvSpPr>
        <p:spPr>
          <a:xfrm>
            <a:off x="622300" y="1502869"/>
            <a:ext cx="5304368" cy="4669331"/>
          </a:xfrm>
          <a:prstGeom prst="rect">
            <a:avLst/>
          </a:prstGeom>
        </p:spPr>
        <p:txBody>
          <a:bodyPr vert="horz" lIns="0" tIns="0" rIns="0" bIns="0"/>
          <a:lstStyle>
            <a:lvl1pPr marL="226478" indent="-226478">
              <a:spcBef>
                <a:spcPts val="1200"/>
              </a:spcBef>
              <a:spcAft>
                <a:spcPts val="0"/>
              </a:spcAft>
              <a:buClr>
                <a:schemeClr val="accent1"/>
              </a:buClr>
              <a:defRPr sz="2133" b="0" i="0">
                <a:latin typeface="Arial"/>
                <a:cs typeface="Arial"/>
              </a:defRPr>
            </a:lvl1pPr>
            <a:lvl2pPr marL="605352" indent="-304792">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121636">
              <a:spcBef>
                <a:spcPts val="533"/>
              </a:spcBef>
              <a:spcAft>
                <a:spcPts val="0"/>
              </a:spcAft>
              <a:buClr>
                <a:schemeClr val="accent1"/>
              </a:buClr>
              <a:defRPr sz="1467" b="0" i="0">
                <a:latin typeface="Arial"/>
                <a:cs typeface="Arial"/>
              </a:defRPr>
            </a:lvl4pPr>
            <a:lvl5pPr marL="1377916" indent="-245527">
              <a:spcBef>
                <a:spcPts val="533"/>
              </a:spcBef>
              <a:spcAft>
                <a:spcPts val="0"/>
              </a:spcAft>
              <a:buClr>
                <a:schemeClr val="accent1"/>
              </a:buClr>
              <a:defRPr sz="1400" b="0" i="0">
                <a:latin typeface="Arial"/>
                <a:cs typeface="Arial"/>
              </a:defRPr>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userDrawn="1"/>
        </p:nvCxnSpPr>
        <p:spPr>
          <a:xfrm>
            <a:off x="6094468" y="1502869"/>
            <a:ext cx="0" cy="4669331"/>
          </a:xfrm>
          <a:prstGeom prst="line">
            <a:avLst/>
          </a:prstGeom>
          <a:ln w="12700" cmpd="sng">
            <a:solidFill>
              <a:srgbClr val="80878E"/>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5" hasCustomPrompt="1"/>
          </p:nvPr>
        </p:nvSpPr>
        <p:spPr>
          <a:xfrm>
            <a:off x="6265334" y="1502869"/>
            <a:ext cx="5376332" cy="4669331"/>
          </a:xfrm>
          <a:prstGeom prst="rect">
            <a:avLst/>
          </a:prstGeom>
        </p:spPr>
        <p:txBody>
          <a:bodyPr vert="horz" lIns="0" tIns="0" rIns="0" bIns="0"/>
          <a:lstStyle>
            <a:lvl1pPr marL="226478" indent="-226478">
              <a:spcBef>
                <a:spcPts val="1200"/>
              </a:spcBef>
              <a:buClr>
                <a:schemeClr val="accent1"/>
              </a:buClr>
              <a:defRPr sz="2133">
                <a:latin typeface="Arial"/>
                <a:cs typeface="Arial"/>
              </a:defRPr>
            </a:lvl1pPr>
            <a:lvl2pPr marL="605352" indent="-304792">
              <a:spcBef>
                <a:spcPts val="533"/>
              </a:spcBef>
              <a:buClr>
                <a:schemeClr val="accent1"/>
              </a:buClr>
              <a:defRPr sz="1867">
                <a:latin typeface="Arial"/>
                <a:cs typeface="Arial"/>
              </a:defRPr>
            </a:lvl2pPr>
            <a:lvl3pPr marL="838179" indent="-243411">
              <a:spcBef>
                <a:spcPts val="533"/>
              </a:spcBef>
              <a:buClr>
                <a:schemeClr val="accent1"/>
              </a:buClr>
              <a:defRPr sz="1600">
                <a:latin typeface="Arial"/>
                <a:cs typeface="Arial"/>
              </a:defRPr>
            </a:lvl3pPr>
            <a:lvl4pPr marL="1121636">
              <a:spcBef>
                <a:spcPts val="533"/>
              </a:spcBef>
              <a:buClr>
                <a:schemeClr val="accent1"/>
              </a:buClr>
              <a:defRPr sz="1467" baseline="0">
                <a:latin typeface="Arial"/>
                <a:cs typeface="Arial"/>
              </a:defRPr>
            </a:lvl4pPr>
            <a:lvl5pPr marL="1377916" indent="-245527">
              <a:spcBef>
                <a:spcPts val="533"/>
              </a:spcBef>
              <a:buClr>
                <a:schemeClr val="accent1"/>
              </a:buClr>
              <a:defRPr sz="1400">
                <a:latin typeface="Arial"/>
                <a:cs typeface="Arial"/>
              </a:defRPr>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1" hasCustomPrompt="1"/>
          </p:nvPr>
        </p:nvSpPr>
        <p:spPr>
          <a:xfrm>
            <a:off x="622301" y="761516"/>
            <a:ext cx="1101936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Tree>
    <p:extLst>
      <p:ext uri="{BB962C8B-B14F-4D97-AF65-F5344CB8AC3E}">
        <p14:creationId xmlns:p14="http://schemas.microsoft.com/office/powerpoint/2010/main" val="2317902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mple Text with Image">
    <p:spTree>
      <p:nvGrpSpPr>
        <p:cNvPr id="1" name=""/>
        <p:cNvGrpSpPr/>
        <p:nvPr/>
      </p:nvGrpSpPr>
      <p:grpSpPr>
        <a:xfrm>
          <a:off x="0" y="0"/>
          <a:ext cx="0" cy="0"/>
          <a:chOff x="0" y="0"/>
          <a:chExt cx="0" cy="0"/>
        </a:xfrm>
      </p:grpSpPr>
      <p:sp>
        <p:nvSpPr>
          <p:cNvPr id="7" name="Slide Number Placeholder 5"/>
          <p:cNvSpPr txBox="1">
            <a:spLocks/>
          </p:cNvSpPr>
          <p:nvPr userDrawn="1"/>
        </p:nvSpPr>
        <p:spPr>
          <a:xfrm>
            <a:off x="11582414" y="402203"/>
            <a:ext cx="453055" cy="283663"/>
          </a:xfrm>
          <a:prstGeom prst="rect">
            <a:avLst/>
          </a:prstGeom>
        </p:spPr>
        <p:txBody>
          <a:bodyPr vert="horz" lIns="121920" tIns="60960" rIns="121920" bIns="60960" rtlCol="0" anchor="ctr"/>
          <a:lstStyle>
            <a:defPPr>
              <a:defRPr lang="en-US"/>
            </a:defPPr>
            <a:lvl1pPr marL="0" algn="r" defTabSz="457200" rtl="0" eaLnBrk="1" latinLnBrk="0" hangingPunct="1">
              <a:defRPr sz="800" kern="1200">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03B57411-FF67-A648-AB64-106C95CD97D8}" type="slidenum">
              <a:rPr lang="en-US" sz="1067" smtClean="0">
                <a:solidFill>
                  <a:prstClr val="black">
                    <a:lumMod val="50000"/>
                    <a:lumOff val="50000"/>
                  </a:prstClr>
                </a:solidFill>
              </a:rPr>
              <a:pPr algn="l"/>
              <a:t>‹#›</a:t>
            </a:fld>
            <a:endParaRPr lang="en-US" sz="1067" dirty="0">
              <a:solidFill>
                <a:prstClr val="black">
                  <a:lumMod val="50000"/>
                  <a:lumOff val="50000"/>
                </a:prstClr>
              </a:solidFill>
            </a:endParaRPr>
          </a:p>
        </p:txBody>
      </p:sp>
      <p:sp>
        <p:nvSpPr>
          <p:cNvPr id="8" name="Text Placeholder 11"/>
          <p:cNvSpPr>
            <a:spLocks noGrp="1"/>
          </p:cNvSpPr>
          <p:nvPr>
            <p:ph type="body" sz="quarter" idx="10" hasCustomPrompt="1"/>
          </p:nvPr>
        </p:nvSpPr>
        <p:spPr>
          <a:xfrm>
            <a:off x="635129" y="283670"/>
            <a:ext cx="10947283" cy="464044"/>
          </a:xfrm>
          <a:prstGeom prst="rect">
            <a:avLst/>
          </a:prstGeom>
        </p:spPr>
        <p:txBody>
          <a:bodyPr vert="horz" lIns="0" tIns="0" rIns="0" bIns="0"/>
          <a:lstStyle>
            <a:lvl1pPr marL="0" indent="0">
              <a:spcBef>
                <a:spcPts val="0"/>
              </a:spcBef>
              <a:buFontTx/>
              <a:buNone/>
              <a:defRPr sz="3200" b="1" i="0" baseline="0">
                <a:solidFill>
                  <a:schemeClr val="tx2"/>
                </a:solidFill>
                <a:latin typeface="Arial"/>
                <a:cs typeface="Arial"/>
              </a:defRPr>
            </a:lvl1pPr>
          </a:lstStyle>
          <a:p>
            <a:pPr lvl="0"/>
            <a:r>
              <a:rPr lang="en-US" dirty="0"/>
              <a:t>Insert Headline</a:t>
            </a:r>
          </a:p>
        </p:txBody>
      </p:sp>
      <p:sp>
        <p:nvSpPr>
          <p:cNvPr id="10" name="Text Placeholder 15"/>
          <p:cNvSpPr>
            <a:spLocks noGrp="1"/>
          </p:cNvSpPr>
          <p:nvPr>
            <p:ph type="body" sz="quarter" idx="12" hasCustomPrompt="1"/>
          </p:nvPr>
        </p:nvSpPr>
        <p:spPr>
          <a:xfrm>
            <a:off x="635129" y="1502870"/>
            <a:ext cx="5991448" cy="4669329"/>
          </a:xfrm>
          <a:prstGeom prst="rect">
            <a:avLst/>
          </a:prstGeom>
        </p:spPr>
        <p:txBody>
          <a:bodyPr vert="horz" lIns="0" tIns="0" rIns="0" bIns="0"/>
          <a:lstStyle>
            <a:lvl1pPr marL="226478" indent="-226478">
              <a:spcBef>
                <a:spcPts val="1200"/>
              </a:spcBef>
              <a:spcAft>
                <a:spcPts val="0"/>
              </a:spcAft>
              <a:buClr>
                <a:schemeClr val="accent1"/>
              </a:buClr>
              <a:buFont typeface="Arial"/>
              <a:buChar char="•"/>
              <a:defRPr sz="2133" b="0" i="0">
                <a:latin typeface="Arial"/>
                <a:cs typeface="Arial"/>
              </a:defRPr>
            </a:lvl1pPr>
            <a:lvl2pPr marL="605352" indent="-304792" defTabSz="609585">
              <a:spcBef>
                <a:spcPts val="533"/>
              </a:spcBef>
              <a:spcAft>
                <a:spcPts val="0"/>
              </a:spcAft>
              <a:buClr>
                <a:schemeClr val="accent1"/>
              </a:buClr>
              <a:defRPr sz="1867" b="0" i="0">
                <a:latin typeface="Arial"/>
                <a:cs typeface="Arial"/>
              </a:defRPr>
            </a:lvl2pPr>
            <a:lvl3pPr marL="838179" indent="-243411">
              <a:spcBef>
                <a:spcPts val="533"/>
              </a:spcBef>
              <a:spcAft>
                <a:spcPts val="0"/>
              </a:spcAft>
              <a:buClr>
                <a:schemeClr val="accent1"/>
              </a:buClr>
              <a:defRPr sz="1600" b="0" i="0">
                <a:latin typeface="Arial"/>
                <a:cs typeface="Arial"/>
              </a:defRPr>
            </a:lvl3pPr>
            <a:lvl4pPr marL="1221287" indent="-304792">
              <a:spcBef>
                <a:spcPts val="533"/>
              </a:spcBef>
              <a:spcAft>
                <a:spcPts val="0"/>
              </a:spcAft>
              <a:buClr>
                <a:schemeClr val="accent1"/>
              </a:buClr>
              <a:defRPr sz="1467" b="0" i="0">
                <a:latin typeface="Arial"/>
                <a:cs typeface="Arial"/>
              </a:defRPr>
            </a:lvl4pPr>
            <a:lvl5pPr marL="1445648" marR="0" indent="-222245" algn="l" defTabSz="609585" rtl="0" eaLnBrk="1" fontAlgn="auto" latinLnBrk="0" hangingPunct="1">
              <a:lnSpc>
                <a:spcPct val="100000"/>
              </a:lnSpc>
              <a:spcBef>
                <a:spcPts val="533"/>
              </a:spcBef>
              <a:spcAft>
                <a:spcPts val="0"/>
              </a:spcAft>
              <a:buClr>
                <a:schemeClr val="accent1"/>
              </a:buClr>
              <a:buSzTx/>
              <a:buFont typeface="Arial"/>
              <a:buChar char="»"/>
              <a:tabLst/>
              <a:defRPr sz="1400" b="0" i="0">
                <a:latin typeface="Arial"/>
                <a:cs typeface="Arial"/>
              </a:defRPr>
            </a:lvl5pPr>
            <a:lvl6pPr marL="3352716" indent="-304792">
              <a:buFont typeface="Arial"/>
              <a:buChar char="•"/>
              <a:defRPr/>
            </a:lvl6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3"/>
          <p:cNvSpPr>
            <a:spLocks noGrp="1"/>
          </p:cNvSpPr>
          <p:nvPr>
            <p:ph type="body" sz="quarter" idx="11" hasCustomPrompt="1"/>
          </p:nvPr>
        </p:nvSpPr>
        <p:spPr>
          <a:xfrm>
            <a:off x="635130" y="761515"/>
            <a:ext cx="10993837" cy="381000"/>
          </a:xfrm>
          <a:prstGeom prst="rect">
            <a:avLst/>
          </a:prstGeom>
        </p:spPr>
        <p:txBody>
          <a:bodyPr vert="horz" lIns="0" tIns="0" rIns="0" bIns="0"/>
          <a:lstStyle>
            <a:lvl1pPr marL="0" indent="0">
              <a:spcBef>
                <a:spcPts val="0"/>
              </a:spcBef>
              <a:buFontTx/>
              <a:buNone/>
              <a:defRPr sz="2400" baseline="0">
                <a:solidFill>
                  <a:schemeClr val="accent1"/>
                </a:solidFill>
                <a:latin typeface="Arial"/>
                <a:cs typeface="Arial"/>
              </a:defRPr>
            </a:lvl1pPr>
          </a:lstStyle>
          <a:p>
            <a:pPr lvl="0"/>
            <a:r>
              <a:rPr lang="en-US" dirty="0"/>
              <a:t>Insert Take-away or Call to Action</a:t>
            </a:r>
          </a:p>
        </p:txBody>
      </p:sp>
      <p:sp>
        <p:nvSpPr>
          <p:cNvPr id="6" name="Content Placeholder 5"/>
          <p:cNvSpPr>
            <a:spLocks noGrp="1"/>
          </p:cNvSpPr>
          <p:nvPr>
            <p:ph sz="quarter" idx="14" hasCustomPrompt="1"/>
          </p:nvPr>
        </p:nvSpPr>
        <p:spPr>
          <a:xfrm>
            <a:off x="6830484" y="1490170"/>
            <a:ext cx="4798483" cy="4682029"/>
          </a:xfrm>
          <a:prstGeom prst="rect">
            <a:avLst/>
          </a:prstGeom>
          <a:noFill/>
          <a:ln>
            <a:noFill/>
          </a:ln>
        </p:spPr>
        <p:txBody>
          <a:bodyPr vert="horz"/>
          <a:lstStyle>
            <a:lvl1pPr marL="0" indent="0">
              <a:buNone/>
              <a:defRPr sz="2133">
                <a:latin typeface="Arial"/>
                <a:cs typeface="Arial"/>
              </a:defRPr>
            </a:lvl1pPr>
          </a:lstStyle>
          <a:p>
            <a:pPr lvl="0"/>
            <a:r>
              <a:rPr lang="en-US" dirty="0"/>
              <a:t>Insert text</a:t>
            </a:r>
          </a:p>
        </p:txBody>
      </p:sp>
    </p:spTree>
    <p:extLst>
      <p:ext uri="{BB962C8B-B14F-4D97-AF65-F5344CB8AC3E}">
        <p14:creationId xmlns:p14="http://schemas.microsoft.com/office/powerpoint/2010/main" val="27256054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423746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numCol="2"/>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471220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numCol="3"/>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130878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hort 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1"/>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589612347"/>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hort 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2"/>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953462422"/>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hort 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3"/>
          <a:lstStyle>
            <a:lvl1pPr marL="0" indent="0">
              <a:buNone/>
              <a:defRPr sz="1800">
                <a:solidFill>
                  <a:schemeClr val="tx1">
                    <a:lumMod val="75000"/>
                    <a:lumOff val="25000"/>
                  </a:schemeClr>
                </a:solidFill>
              </a:defRPr>
            </a:lvl1pPr>
            <a:lvl2pPr>
              <a:defRPr sz="1800">
                <a:solidFill>
                  <a:schemeClr val="tx1">
                    <a:lumMod val="75000"/>
                    <a:lumOff val="25000"/>
                  </a:schemeClr>
                </a:solidFill>
              </a:defRPr>
            </a:lvl2pPr>
            <a:lvl3pPr>
              <a:defRPr sz="1500">
                <a:solidFill>
                  <a:schemeClr val="tx1">
                    <a:lumMod val="75000"/>
                    <a:lumOff val="25000"/>
                  </a:schemeClr>
                </a:solidFill>
              </a:defRPr>
            </a:lvl3pPr>
            <a:lvl4pPr>
              <a:defRPr sz="1500">
                <a:solidFill>
                  <a:schemeClr val="tx1">
                    <a:lumMod val="75000"/>
                    <a:lumOff val="25000"/>
                  </a:schemeClr>
                </a:solidFill>
              </a:defRPr>
            </a:lvl4pPr>
            <a:lvl5pPr>
              <a:defRPr sz="15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809780906"/>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3" y="5834379"/>
            <a:ext cx="8470900" cy="328296"/>
          </a:xfrm>
          <a:prstGeom prst="rect">
            <a:avLst/>
          </a:prstGeom>
          <a:noFill/>
          <a:ln w="9525">
            <a:noFill/>
            <a:miter lim="800000"/>
            <a:headEnd/>
            <a:tailEnd/>
          </a:ln>
        </p:spPr>
        <p:txBody>
          <a:bodyPr lIns="91440" tIns="0" numCol="1"/>
          <a:lstStyle>
            <a:lvl1pPr marL="0" indent="0">
              <a:buNone/>
              <a:defRPr sz="1200">
                <a:solidFill>
                  <a:schemeClr val="tx1">
                    <a:lumMod val="75000"/>
                    <a:lumOff val="25000"/>
                  </a:schemeClr>
                </a:solidFill>
              </a:defRPr>
            </a:lvl1pPr>
            <a:lvl2pPr>
              <a:defRPr sz="1800">
                <a:solidFill>
                  <a:srgbClr val="83847A"/>
                </a:solidFill>
              </a:defRPr>
            </a:lvl2pPr>
            <a:lvl3pPr>
              <a:defRPr sz="1500">
                <a:solidFill>
                  <a:srgbClr val="83847A"/>
                </a:solidFill>
              </a:defRPr>
            </a:lvl3pPr>
            <a:lvl4pPr>
              <a:defRPr sz="1500">
                <a:solidFill>
                  <a:srgbClr val="83847A"/>
                </a:solidFill>
              </a:defRPr>
            </a:lvl4pPr>
            <a:lvl5pPr>
              <a:defRPr sz="1500">
                <a:solidFill>
                  <a:srgbClr val="83847A"/>
                </a:solidFill>
              </a:defRPr>
            </a:lvl5pPr>
          </a:lstStyle>
          <a:p>
            <a:pPr lvl="0"/>
            <a:r>
              <a:rPr lang="en-US" noProof="0" dirty="0"/>
              <a:t>Click to edit Master text styles</a:t>
            </a:r>
          </a:p>
        </p:txBody>
      </p:sp>
      <p:sp>
        <p:nvSpPr>
          <p:cNvPr id="3" name="Picture Placeholder 2"/>
          <p:cNvSpPr>
            <a:spLocks noGrp="1"/>
          </p:cNvSpPr>
          <p:nvPr>
            <p:ph type="pic" sz="quarter" idx="12"/>
          </p:nvPr>
        </p:nvSpPr>
        <p:spPr>
          <a:xfrm>
            <a:off x="406400" y="942975"/>
            <a:ext cx="11176000" cy="4761228"/>
          </a:xfrm>
        </p:spPr>
        <p:txBody>
          <a:bodyPr/>
          <a:lstStyle/>
          <a:p>
            <a:endParaRPr lang="en-US"/>
          </a:p>
        </p:txBody>
      </p:sp>
    </p:spTree>
    <p:extLst>
      <p:ext uri="{BB962C8B-B14F-4D97-AF65-F5344CB8AC3E}">
        <p14:creationId xmlns:p14="http://schemas.microsoft.com/office/powerpoint/2010/main" val="2356756686"/>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0" y="1225550"/>
            <a:ext cx="54864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225550"/>
            <a:ext cx="54864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6728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6096000" y="1230511"/>
            <a:ext cx="5486400" cy="663266"/>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9" name="Text Placeholder 3"/>
          <p:cNvSpPr>
            <a:spLocks noGrp="1"/>
          </p:cNvSpPr>
          <p:nvPr>
            <p:ph type="body" sz="quarter" idx="13"/>
          </p:nvPr>
        </p:nvSpPr>
        <p:spPr>
          <a:xfrm>
            <a:off x="406400" y="1230518"/>
            <a:ext cx="5486400" cy="666241"/>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3" name="Content Placeholder 2"/>
          <p:cNvSpPr>
            <a:spLocks noGrp="1"/>
          </p:cNvSpPr>
          <p:nvPr>
            <p:ph sz="quarter" idx="15"/>
          </p:nvPr>
        </p:nvSpPr>
        <p:spPr>
          <a:xfrm>
            <a:off x="406400" y="1981200"/>
            <a:ext cx="5486400" cy="3962400"/>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981200"/>
            <a:ext cx="5486400" cy="3962400"/>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98108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3" y="1225550"/>
            <a:ext cx="35941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127503" y="1225550"/>
            <a:ext cx="7454900" cy="471805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0357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0" y="1225550"/>
            <a:ext cx="54864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225550"/>
            <a:ext cx="54864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sz="quarter" idx="18"/>
          </p:nvPr>
        </p:nvSpPr>
        <p:spPr>
          <a:xfrm>
            <a:off x="406400" y="3597275"/>
            <a:ext cx="54864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quarter" idx="19"/>
          </p:nvPr>
        </p:nvSpPr>
        <p:spPr>
          <a:xfrm>
            <a:off x="6096000" y="3597275"/>
            <a:ext cx="5486400" cy="22860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406400" y="3549650"/>
            <a:ext cx="11176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990527" y="1225554"/>
            <a:ext cx="0" cy="465772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977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hort 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6096000" y="942975"/>
            <a:ext cx="5486400" cy="663266"/>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7" name="Text Placeholder 3"/>
          <p:cNvSpPr>
            <a:spLocks noGrp="1"/>
          </p:cNvSpPr>
          <p:nvPr>
            <p:ph type="body" sz="quarter" idx="13"/>
          </p:nvPr>
        </p:nvSpPr>
        <p:spPr>
          <a:xfrm>
            <a:off x="406400" y="942982"/>
            <a:ext cx="5486400" cy="666241"/>
          </a:xfrm>
        </p:spPr>
        <p:txBody>
          <a:bodyPr bIns="0" anchor="b"/>
          <a:lstStyle>
            <a:lvl1pPr>
              <a:defRPr sz="1350">
                <a:solidFill>
                  <a:schemeClr val="tx1">
                    <a:lumMod val="75000"/>
                    <a:lumOff val="25000"/>
                  </a:schemeClr>
                </a:solidFill>
              </a:defRPr>
            </a:lvl1pPr>
          </a:lstStyle>
          <a:p>
            <a:pPr lvl="0"/>
            <a:r>
              <a:rPr lang="en-US" dirty="0"/>
              <a:t>Click to edit Master text styles</a:t>
            </a:r>
          </a:p>
        </p:txBody>
      </p:sp>
      <p:sp>
        <p:nvSpPr>
          <p:cNvPr id="8" name="Content Placeholder 2"/>
          <p:cNvSpPr>
            <a:spLocks noGrp="1"/>
          </p:cNvSpPr>
          <p:nvPr>
            <p:ph sz="quarter" idx="15"/>
          </p:nvPr>
        </p:nvSpPr>
        <p:spPr>
          <a:xfrm>
            <a:off x="406400" y="1693664"/>
            <a:ext cx="5486400" cy="4230886"/>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1693664"/>
            <a:ext cx="5486400" cy="4230886"/>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7318208"/>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8" name="Content Placeholder 2"/>
          <p:cNvSpPr>
            <a:spLocks noGrp="1"/>
          </p:cNvSpPr>
          <p:nvPr>
            <p:ph sz="quarter" idx="15"/>
          </p:nvPr>
        </p:nvSpPr>
        <p:spPr>
          <a:xfrm>
            <a:off x="406400" y="942978"/>
            <a:ext cx="5486400" cy="4981575"/>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942978"/>
            <a:ext cx="5486400" cy="4981575"/>
          </a:xfrm>
        </p:spPr>
        <p:txBody>
          <a:bodyPr tIns="0"/>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7478396"/>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ort 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7" name="Content Placeholder 2"/>
          <p:cNvSpPr>
            <a:spLocks noGrp="1"/>
          </p:cNvSpPr>
          <p:nvPr>
            <p:ph sz="quarter" idx="15"/>
          </p:nvPr>
        </p:nvSpPr>
        <p:spPr>
          <a:xfrm>
            <a:off x="406403" y="942977"/>
            <a:ext cx="3594100" cy="50006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127503" y="942977"/>
            <a:ext cx="7454900" cy="50006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9779605"/>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hort 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16" name="Content Placeholder 2"/>
          <p:cNvSpPr>
            <a:spLocks noGrp="1"/>
          </p:cNvSpPr>
          <p:nvPr>
            <p:ph sz="quarter" idx="15"/>
          </p:nvPr>
        </p:nvSpPr>
        <p:spPr>
          <a:xfrm>
            <a:off x="406400" y="942975"/>
            <a:ext cx="54864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16"/>
          </p:nvPr>
        </p:nvSpPr>
        <p:spPr>
          <a:xfrm>
            <a:off x="6096000" y="942975"/>
            <a:ext cx="54864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18"/>
          </p:nvPr>
        </p:nvSpPr>
        <p:spPr>
          <a:xfrm>
            <a:off x="406400" y="3459480"/>
            <a:ext cx="54864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quarter" idx="19"/>
          </p:nvPr>
        </p:nvSpPr>
        <p:spPr>
          <a:xfrm>
            <a:off x="6096000" y="3459480"/>
            <a:ext cx="5486400" cy="242316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a:xfrm>
            <a:off x="406400" y="3409950"/>
            <a:ext cx="11176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5990527" y="942982"/>
            <a:ext cx="0" cy="493966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88673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286001"/>
            <a:ext cx="11176000" cy="1285874"/>
          </a:xfrm>
          <a:prstGeom prst="rect">
            <a:avLst/>
          </a:prstGeom>
          <a:noFill/>
          <a:ln w="9525">
            <a:noFill/>
            <a:miter lim="800000"/>
            <a:headEnd/>
            <a:tailEnd/>
          </a:ln>
        </p:spPr>
        <p:txBody>
          <a:bodyPr anchor="b"/>
          <a:lstStyle>
            <a:lvl1pPr>
              <a:defRPr sz="27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406400" y="3687764"/>
            <a:ext cx="111760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Tree>
    <p:extLst>
      <p:ext uri="{BB962C8B-B14F-4D97-AF65-F5344CB8AC3E}">
        <p14:creationId xmlns:p14="http://schemas.microsoft.com/office/powerpoint/2010/main" val="11868353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286001"/>
            <a:ext cx="11176000" cy="1285874"/>
          </a:xfrm>
          <a:prstGeom prst="rect">
            <a:avLst/>
          </a:prstGeom>
          <a:noFill/>
          <a:ln w="9525">
            <a:noFill/>
            <a:miter lim="800000"/>
            <a:headEnd/>
            <a:tailEnd/>
          </a:ln>
        </p:spPr>
        <p:txBody>
          <a:bodyPr anchor="b"/>
          <a:lstStyle>
            <a:lvl1pPr>
              <a:defRPr sz="2700"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32226341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44"/>
            <a:ext cx="11176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4158930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hort 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Tree>
    <p:extLst>
      <p:ext uri="{BB962C8B-B14F-4D97-AF65-F5344CB8AC3E}">
        <p14:creationId xmlns:p14="http://schemas.microsoft.com/office/powerpoint/2010/main" val="3662011961"/>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1638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20449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361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9918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fontAlgn="base">
              <a:spcBef>
                <a:spcPct val="0"/>
              </a:spcBef>
              <a:spcAft>
                <a:spcPct val="0"/>
              </a:spcAft>
            </a:pPr>
            <a:endParaRPr lang="en-US" sz="2400">
              <a:solidFill>
                <a:prstClr val="black"/>
              </a:solidFill>
              <a:ea typeface="ＭＳ Ｐゴシック" pitchFamily="34" charset="-128"/>
            </a:endParaRPr>
          </a:p>
        </p:txBody>
      </p:sp>
      <p:sp>
        <p:nvSpPr>
          <p:cNvPr id="5" name="Footer Placeholder 4"/>
          <p:cNvSpPr>
            <a:spLocks noGrp="1"/>
          </p:cNvSpPr>
          <p:nvPr>
            <p:ph type="ftr" sz="quarter" idx="11"/>
          </p:nvPr>
        </p:nvSpPr>
        <p:spPr/>
        <p:txBody>
          <a:bodyPr/>
          <a:lstStyle/>
          <a:p>
            <a:pPr fontAlgn="base">
              <a:spcBef>
                <a:spcPct val="0"/>
              </a:spcBef>
              <a:spcAft>
                <a:spcPct val="0"/>
              </a:spcAft>
            </a:pPr>
            <a:endParaRPr lang="en-US" sz="2400">
              <a:solidFill>
                <a:prstClr val="black"/>
              </a:solidFill>
              <a:ea typeface="ＭＳ Ｐゴシック" pitchFamily="34" charset="-128"/>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DE0A416-1B2B-4C4A-90E8-2AA80D6366A6}" type="slidenum">
              <a:rPr lang="en-US" sz="2400" smtClean="0">
                <a:solidFill>
                  <a:prstClr val="black"/>
                </a:solidFill>
                <a:ea typeface="ＭＳ Ｐゴシック" pitchFamily="34" charset="-128"/>
              </a:rPr>
              <a:pPr fontAlgn="base">
                <a:spcBef>
                  <a:spcPct val="0"/>
                </a:spcBef>
                <a:spcAft>
                  <a:spcPct val="0"/>
                </a:spcAft>
              </a:pPr>
              <a:t>‹#›</a:t>
            </a:fld>
            <a:endParaRPr lang="en-US" sz="2400">
              <a:solidFill>
                <a:prstClr val="black"/>
              </a:solidFill>
              <a:ea typeface="ＭＳ Ｐゴシック" pitchFamily="34" charset="-128"/>
            </a:endParaRPr>
          </a:p>
        </p:txBody>
      </p:sp>
    </p:spTree>
    <p:extLst>
      <p:ext uri="{BB962C8B-B14F-4D97-AF65-F5344CB8AC3E}">
        <p14:creationId xmlns:p14="http://schemas.microsoft.com/office/powerpoint/2010/main" val="3939583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Background 2">
    <p:bg>
      <p:bgPr>
        <a:solidFill>
          <a:schemeClr val="bg2"/>
        </a:solidFill>
        <a:effectLst/>
      </p:bgPr>
    </p:bg>
    <p:spTree>
      <p:nvGrpSpPr>
        <p:cNvPr id="1" name=""/>
        <p:cNvGrpSpPr/>
        <p:nvPr/>
      </p:nvGrpSpPr>
      <p:grpSpPr>
        <a:xfrm>
          <a:off x="0" y="0"/>
          <a:ext cx="0" cy="0"/>
          <a:chOff x="0" y="0"/>
          <a:chExt cx="0" cy="0"/>
        </a:xfrm>
      </p:grpSpPr>
      <p:sp>
        <p:nvSpPr>
          <p:cNvPr id="5" name="Rounded Rectangle 4"/>
          <p:cNvSpPr/>
          <p:nvPr userDrawn="1"/>
        </p:nvSpPr>
        <p:spPr>
          <a:xfrm>
            <a:off x="270270" y="165780"/>
            <a:ext cx="10804129"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userDrawn="1">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p>
            <a:fld id="{0D0E9D3B-CB56-40AE-B0A9-8DA5E1AEFDB7}"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userDrawn="1">
            <p:ph type="ftr" sz="quarter" idx="11"/>
          </p:nvPr>
        </p:nvSpPr>
        <p:spPr/>
        <p:txBody>
          <a:bodyPr/>
          <a:lstStyle/>
          <a:p>
            <a:endParaRPr lang="en-US" dirty="0">
              <a:solidFill>
                <a:srgbClr val="FFFFFF"/>
              </a:solidFill>
            </a:endParaRPr>
          </a:p>
        </p:txBody>
      </p:sp>
      <p:sp>
        <p:nvSpPr>
          <p:cNvPr id="10" name="TextBox 9"/>
          <p:cNvSpPr txBox="1"/>
          <p:nvPr userDrawn="1"/>
        </p:nvSpPr>
        <p:spPr>
          <a:xfrm>
            <a:off x="609601" y="5525354"/>
            <a:ext cx="5755217" cy="646331"/>
          </a:xfrm>
          <a:prstGeom prst="rect">
            <a:avLst/>
          </a:prstGeom>
          <a:noFill/>
        </p:spPr>
        <p:txBody>
          <a:bodyPr wrap="square">
            <a:spAutoFit/>
          </a:bodyPr>
          <a:lstStyle/>
          <a:p>
            <a:pPr fontAlgn="base">
              <a:spcBef>
                <a:spcPct val="0"/>
              </a:spcBef>
              <a:spcAft>
                <a:spcPct val="0"/>
              </a:spcAft>
            </a:pPr>
            <a:r>
              <a:rPr lang="en-US" altLang="en-US" sz="1200" i="1" dirty="0">
                <a:solidFill>
                  <a:srgbClr val="000000"/>
                </a:solidFill>
                <a:latin typeface="Arial" pitchFamily="34" charset="0"/>
                <a:ea typeface="ＭＳ Ｐゴシック" pitchFamily="34" charset="-128"/>
              </a:rPr>
              <a:t>“</a:t>
            </a:r>
            <a:r>
              <a:rPr lang="en-US" sz="1200" i="1" dirty="0">
                <a:solidFill>
                  <a:srgbClr val="000000"/>
                </a:solidFill>
                <a:latin typeface="Arial" pitchFamily="34" charset="0"/>
                <a:ea typeface="ＭＳ Ｐゴシック" pitchFamily="34" charset="-128"/>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latin typeface="Arial" pitchFamily="34" charset="0"/>
                <a:ea typeface="ＭＳ Ｐゴシック" pitchFamily="34" charset="-128"/>
              </a:rPr>
              <a:t>”</a:t>
            </a:r>
            <a:endParaRPr lang="en-US" sz="1200" i="1"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2345467061"/>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 Background 2">
    <p:bg>
      <p:bgPr>
        <a:solidFill>
          <a:schemeClr val="bg2"/>
        </a:solidFill>
        <a:effectLst/>
      </p:bgPr>
    </p:bg>
    <p:spTree>
      <p:nvGrpSpPr>
        <p:cNvPr id="1" name=""/>
        <p:cNvGrpSpPr/>
        <p:nvPr/>
      </p:nvGrpSpPr>
      <p:grpSpPr>
        <a:xfrm>
          <a:off x="0" y="0"/>
          <a:ext cx="0" cy="0"/>
          <a:chOff x="0" y="0"/>
          <a:chExt cx="0" cy="0"/>
        </a:xfrm>
      </p:grpSpPr>
      <p:sp>
        <p:nvSpPr>
          <p:cNvPr id="5" name="Rounded Rectangle 4"/>
          <p:cNvSpPr/>
          <p:nvPr userDrawn="1"/>
        </p:nvSpPr>
        <p:spPr>
          <a:xfrm>
            <a:off x="270270" y="165780"/>
            <a:ext cx="10804129"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userDrawn="1">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p>
            <a:fld id="{0D0E9D3B-CB56-40AE-B0A9-8DA5E1AEFDB7}"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userDrawn="1">
            <p:ph type="ftr" sz="quarter" idx="11"/>
          </p:nvPr>
        </p:nvSpPr>
        <p:spPr/>
        <p:txBody>
          <a:bodyPr/>
          <a:lstStyle/>
          <a:p>
            <a:endParaRPr lang="en-US" dirty="0">
              <a:solidFill>
                <a:srgbClr val="FFFFFF"/>
              </a:solidFill>
            </a:endParaRPr>
          </a:p>
        </p:txBody>
      </p:sp>
    </p:spTree>
    <p:extLst>
      <p:ext uri="{BB962C8B-B14F-4D97-AF65-F5344CB8AC3E}">
        <p14:creationId xmlns:p14="http://schemas.microsoft.com/office/powerpoint/2010/main" val="3523037311"/>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 Background 2 80%">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ounded Rectangle 10"/>
          <p:cNvSpPr/>
          <p:nvPr userDrawn="1"/>
        </p:nvSpPr>
        <p:spPr>
          <a:xfrm>
            <a:off x="270270" y="161926"/>
            <a:ext cx="10804129" cy="5207409"/>
          </a:xfrm>
          <a:prstGeom prst="roundRect">
            <a:avLst>
              <a:gd name="adj" fmla="val 255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userDrawn="1">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userDrawn="1">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
        <p:nvSpPr>
          <p:cNvPr id="12" name="TextBox 11"/>
          <p:cNvSpPr txBox="1"/>
          <p:nvPr userDrawn="1"/>
        </p:nvSpPr>
        <p:spPr>
          <a:xfrm>
            <a:off x="609601" y="5516645"/>
            <a:ext cx="5755217" cy="646331"/>
          </a:xfrm>
          <a:prstGeom prst="rect">
            <a:avLst/>
          </a:prstGeom>
          <a:noFill/>
        </p:spPr>
        <p:txBody>
          <a:bodyPr wrap="square">
            <a:spAutoFit/>
          </a:bodyPr>
          <a:lstStyle/>
          <a:p>
            <a:pPr fontAlgn="base">
              <a:spcBef>
                <a:spcPct val="0"/>
              </a:spcBef>
              <a:spcAft>
                <a:spcPct val="0"/>
              </a:spcAft>
            </a:pPr>
            <a:r>
              <a:rPr lang="en-US" altLang="en-US" sz="1200" i="1" dirty="0">
                <a:solidFill>
                  <a:srgbClr val="000000"/>
                </a:solidFill>
                <a:latin typeface="Arial" pitchFamily="34" charset="0"/>
                <a:ea typeface="ＭＳ Ｐゴシック" pitchFamily="34" charset="-128"/>
              </a:rPr>
              <a:t>“</a:t>
            </a:r>
            <a:r>
              <a:rPr lang="en-US" sz="1200" i="1" dirty="0">
                <a:solidFill>
                  <a:srgbClr val="000000"/>
                </a:solidFill>
                <a:latin typeface="Arial" pitchFamily="34" charset="0"/>
                <a:ea typeface="ＭＳ Ｐゴシック" pitchFamily="34" charset="-128"/>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latin typeface="Arial" pitchFamily="34" charset="0"/>
                <a:ea typeface="ＭＳ Ｐゴシック" pitchFamily="34" charset="-128"/>
              </a:rPr>
              <a:t>”</a:t>
            </a:r>
            <a:endParaRPr lang="en-US" sz="1200" i="1"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228386809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 Background 2 80%">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1" name="Rounded Rectangle 10"/>
          <p:cNvSpPr/>
          <p:nvPr userDrawn="1"/>
        </p:nvSpPr>
        <p:spPr>
          <a:xfrm>
            <a:off x="270270" y="161926"/>
            <a:ext cx="10804129" cy="5207409"/>
          </a:xfrm>
          <a:prstGeom prst="roundRect">
            <a:avLst>
              <a:gd name="adj" fmla="val 255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userDrawn="1">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userDrawn="1">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userDrawn="1">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userDrawn="1">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Tree>
    <p:extLst>
      <p:ext uri="{BB962C8B-B14F-4D97-AF65-F5344CB8AC3E}">
        <p14:creationId xmlns:p14="http://schemas.microsoft.com/office/powerpoint/2010/main" val="83905140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 Background 1 15%">
    <p:bg>
      <p:bgPr>
        <a:solidFill>
          <a:schemeClr val="bg1">
            <a:lumMod val="85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70270" y="161926"/>
            <a:ext cx="10804129"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
        <p:nvSpPr>
          <p:cNvPr id="14" name="TextBox 13"/>
          <p:cNvSpPr txBox="1"/>
          <p:nvPr userDrawn="1"/>
        </p:nvSpPr>
        <p:spPr>
          <a:xfrm>
            <a:off x="609601" y="5525354"/>
            <a:ext cx="5755217" cy="646331"/>
          </a:xfrm>
          <a:prstGeom prst="rect">
            <a:avLst/>
          </a:prstGeom>
          <a:noFill/>
        </p:spPr>
        <p:txBody>
          <a:bodyPr wrap="square">
            <a:spAutoFit/>
          </a:bodyPr>
          <a:lstStyle/>
          <a:p>
            <a:pPr fontAlgn="base">
              <a:spcBef>
                <a:spcPct val="0"/>
              </a:spcBef>
              <a:spcAft>
                <a:spcPct val="0"/>
              </a:spcAft>
            </a:pPr>
            <a:r>
              <a:rPr lang="en-US" altLang="en-US" sz="1200" i="1" dirty="0">
                <a:solidFill>
                  <a:srgbClr val="000000"/>
                </a:solidFill>
                <a:latin typeface="Arial" pitchFamily="34" charset="0"/>
                <a:ea typeface="ＭＳ Ｐゴシック" pitchFamily="34" charset="-128"/>
              </a:rPr>
              <a:t>“</a:t>
            </a:r>
            <a:r>
              <a:rPr lang="en-US" sz="1200" i="1" dirty="0">
                <a:solidFill>
                  <a:srgbClr val="000000"/>
                </a:solidFill>
                <a:latin typeface="Arial" pitchFamily="34" charset="0"/>
                <a:ea typeface="ＭＳ Ｐゴシック" pitchFamily="34" charset="-128"/>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latin typeface="Arial" pitchFamily="34" charset="0"/>
                <a:ea typeface="ＭＳ Ｐゴシック" pitchFamily="34" charset="-128"/>
              </a:rPr>
              <a:t>”</a:t>
            </a:r>
            <a:endParaRPr lang="en-US" sz="1200" i="1"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1806874778"/>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 Background 1 15%">
    <p:bg>
      <p:bgPr>
        <a:solidFill>
          <a:schemeClr val="bg1">
            <a:lumMod val="85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70270" y="161926"/>
            <a:ext cx="10804129" cy="5207409"/>
          </a:xfrm>
          <a:prstGeom prst="roundRect">
            <a:avLst>
              <a:gd name="adj" fmla="val 255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p:ph type="body" sz="quarter" idx="12"/>
          </p:nvPr>
        </p:nvSpPr>
        <p:spPr>
          <a:xfrm>
            <a:off x="609600" y="3200401"/>
            <a:ext cx="9144001" cy="1562099"/>
          </a:xfrm>
        </p:spPr>
        <p:txBody>
          <a:bodyPr/>
          <a:lstStyle>
            <a:lvl1pPr>
              <a:defRPr/>
            </a:lvl1pPr>
          </a:lstStyle>
          <a:p>
            <a:pPr lvl="0"/>
            <a:r>
              <a:rPr lang="en-US"/>
              <a:t>Click to edit Master text styles</a:t>
            </a:r>
          </a:p>
        </p:txBody>
      </p:sp>
      <p:sp>
        <p:nvSpPr>
          <p:cNvPr id="2" name="Title 1"/>
          <p:cNvSpPr>
            <a:spLocks noGrp="1"/>
          </p:cNvSpPr>
          <p:nvPr>
            <p:ph type="title"/>
          </p:nvPr>
        </p:nvSpPr>
        <p:spPr>
          <a:xfrm>
            <a:off x="609600" y="419100"/>
            <a:ext cx="9144000" cy="25527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Tree>
    <p:extLst>
      <p:ext uri="{BB962C8B-B14F-4D97-AF65-F5344CB8AC3E}">
        <p14:creationId xmlns:p14="http://schemas.microsoft.com/office/powerpoint/2010/main" val="144370138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 Background 2 40%">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70270" y="161926"/>
            <a:ext cx="10804129" cy="5207409"/>
          </a:xfrm>
          <a:prstGeom prst="roundRect">
            <a:avLst>
              <a:gd name="adj" fmla="val 25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p:ph type="body" sz="quarter" idx="12"/>
          </p:nvPr>
        </p:nvSpPr>
        <p:spPr>
          <a:xfrm>
            <a:off x="609600" y="3200401"/>
            <a:ext cx="9144001" cy="1562099"/>
          </a:xfrm>
        </p:spPr>
        <p:txBody>
          <a:bodyPr/>
          <a:lstStyle>
            <a:lvl1pPr>
              <a:defRPr>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a:xfrm>
            <a:off x="609600" y="419100"/>
            <a:ext cx="9144000" cy="2552700"/>
          </a:xfrm>
        </p:spPr>
        <p:txBody>
          <a:bodyPr/>
          <a:lstStyle>
            <a:lvl1pPr>
              <a:defRPr>
                <a:solidFill>
                  <a:schemeClr val="tx1">
                    <a:lumMod val="75000"/>
                    <a:lumOff val="25000"/>
                  </a:schemeClr>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
        <p:nvSpPr>
          <p:cNvPr id="14" name="TextBox 13"/>
          <p:cNvSpPr txBox="1"/>
          <p:nvPr userDrawn="1"/>
        </p:nvSpPr>
        <p:spPr>
          <a:xfrm>
            <a:off x="609601" y="5525354"/>
            <a:ext cx="5755217" cy="646331"/>
          </a:xfrm>
          <a:prstGeom prst="rect">
            <a:avLst/>
          </a:prstGeom>
          <a:noFill/>
        </p:spPr>
        <p:txBody>
          <a:bodyPr wrap="square">
            <a:spAutoFit/>
          </a:bodyPr>
          <a:lstStyle/>
          <a:p>
            <a:pPr fontAlgn="base">
              <a:spcBef>
                <a:spcPct val="0"/>
              </a:spcBef>
              <a:spcAft>
                <a:spcPct val="0"/>
              </a:spcAft>
            </a:pPr>
            <a:r>
              <a:rPr lang="en-US" altLang="en-US" sz="1200" i="1" dirty="0">
                <a:solidFill>
                  <a:srgbClr val="000000"/>
                </a:solidFill>
                <a:latin typeface="Arial" pitchFamily="34" charset="0"/>
                <a:ea typeface="ＭＳ Ｐゴシック" pitchFamily="34" charset="-128"/>
              </a:rPr>
              <a:t>“</a:t>
            </a:r>
            <a:r>
              <a:rPr lang="en-US" sz="1200" i="1" dirty="0">
                <a:solidFill>
                  <a:srgbClr val="000000"/>
                </a:solidFill>
                <a:latin typeface="Arial" pitchFamily="34" charset="0"/>
                <a:ea typeface="ＭＳ Ｐゴシック" pitchFamily="34" charset="-128"/>
              </a:rPr>
              <a:t>The views, opinions and findings contained in this report are those of the authors(s) and should not be construed as an official Department of the Army position, policy or decision, unless so designated by other official documentation.</a:t>
            </a:r>
            <a:r>
              <a:rPr lang="en-US" altLang="en-US" sz="1200" i="1" dirty="0">
                <a:solidFill>
                  <a:srgbClr val="000000"/>
                </a:solidFill>
                <a:latin typeface="Arial" pitchFamily="34" charset="0"/>
                <a:ea typeface="ＭＳ Ｐゴシック" pitchFamily="34" charset="-128"/>
              </a:rPr>
              <a:t>”</a:t>
            </a:r>
            <a:endParaRPr lang="en-US" sz="1200" i="1"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912427064"/>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Slide - Background 2 40%">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0" name="Rounded Rectangle 9"/>
          <p:cNvSpPr/>
          <p:nvPr userDrawn="1"/>
        </p:nvSpPr>
        <p:spPr>
          <a:xfrm>
            <a:off x="270270" y="161926"/>
            <a:ext cx="10804129" cy="5207409"/>
          </a:xfrm>
          <a:prstGeom prst="roundRect">
            <a:avLst>
              <a:gd name="adj" fmla="val 255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FFFFFF"/>
              </a:solidFill>
            </a:endParaRPr>
          </a:p>
        </p:txBody>
      </p:sp>
      <p:sp>
        <p:nvSpPr>
          <p:cNvPr id="9" name="Text Placeholder 8"/>
          <p:cNvSpPr>
            <a:spLocks noGrp="1"/>
          </p:cNvSpPr>
          <p:nvPr>
            <p:ph type="body" sz="quarter" idx="12"/>
          </p:nvPr>
        </p:nvSpPr>
        <p:spPr>
          <a:xfrm>
            <a:off x="609600" y="3200401"/>
            <a:ext cx="9144001" cy="1562099"/>
          </a:xfrm>
        </p:spPr>
        <p:txBody>
          <a:bodyPr/>
          <a:lstStyle>
            <a:lvl1pPr>
              <a:defRPr>
                <a:solidFill>
                  <a:schemeClr val="tx1">
                    <a:lumMod val="75000"/>
                    <a:lumOff val="25000"/>
                  </a:schemeClr>
                </a:solidFill>
              </a:defRPr>
            </a:lvl1pPr>
          </a:lstStyle>
          <a:p>
            <a:pPr lvl="0"/>
            <a:r>
              <a:rPr lang="en-US"/>
              <a:t>Click to edit Master text styles</a:t>
            </a:r>
          </a:p>
        </p:txBody>
      </p:sp>
      <p:sp>
        <p:nvSpPr>
          <p:cNvPr id="2" name="Title 1"/>
          <p:cNvSpPr>
            <a:spLocks noGrp="1"/>
          </p:cNvSpPr>
          <p:nvPr>
            <p:ph type="title"/>
          </p:nvPr>
        </p:nvSpPr>
        <p:spPr>
          <a:xfrm>
            <a:off x="609600" y="419100"/>
            <a:ext cx="9144000" cy="2552700"/>
          </a:xfrm>
        </p:spPr>
        <p:txBody>
          <a:bodyPr/>
          <a:lstStyle>
            <a:lvl1pPr>
              <a:defRPr>
                <a:solidFill>
                  <a:schemeClr val="tx1">
                    <a:lumMod val="75000"/>
                    <a:lumOff val="25000"/>
                  </a:schemeClr>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lumMod val="50000"/>
                    <a:lumOff val="50000"/>
                  </a:schemeClr>
                </a:solidFill>
              </a:defRPr>
            </a:lvl1pPr>
          </a:lstStyle>
          <a:p>
            <a:fld id="{0D0E9D3B-CB56-40AE-B0A9-8DA5E1AEFDB7}"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lvl1pPr>
              <a:defRPr>
                <a:solidFill>
                  <a:schemeClr val="tx1">
                    <a:lumMod val="50000"/>
                    <a:lumOff val="50000"/>
                  </a:schemeClr>
                </a:solidFill>
              </a:defRPr>
            </a:lvl1pPr>
          </a:lstStyle>
          <a:p>
            <a:endParaRPr lang="en-US" dirty="0">
              <a:solidFill>
                <a:srgbClr val="000000">
                  <a:lumMod val="50000"/>
                  <a:lumOff val="50000"/>
                </a:srgbClr>
              </a:solidFill>
            </a:endParaRPr>
          </a:p>
        </p:txBody>
      </p:sp>
    </p:spTree>
    <p:extLst>
      <p:ext uri="{BB962C8B-B14F-4D97-AF65-F5344CB8AC3E}">
        <p14:creationId xmlns:p14="http://schemas.microsoft.com/office/powerpoint/2010/main" val="1257995573"/>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r>
              <a:rPr lang="en-US" dirty="0"/>
              <a:t> </a:t>
            </a:r>
            <a:fld id="{42BD84BD-FBF7-419D-B7F7-AA856A6C9F49}" type="slidenum">
              <a:rPr lang="en-US"/>
              <a:pPr>
                <a:defRPr/>
              </a:pPr>
              <a:t>‹#›</a:t>
            </a:fld>
            <a:endParaRPr lang="en-US" dirty="0"/>
          </a:p>
        </p:txBody>
      </p:sp>
    </p:spTree>
    <p:extLst>
      <p:ext uri="{BB962C8B-B14F-4D97-AF65-F5344CB8AC3E}">
        <p14:creationId xmlns:p14="http://schemas.microsoft.com/office/powerpoint/2010/main" val="7666872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4663107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numCol="2"/>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5644324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1225550"/>
            <a:ext cx="11176000" cy="4718049"/>
          </a:xfrm>
          <a:prstGeom prst="rect">
            <a:avLst/>
          </a:prstGeom>
          <a:noFill/>
          <a:ln w="9525">
            <a:noFill/>
            <a:miter lim="800000"/>
            <a:headEnd/>
            <a:tailEnd/>
          </a:ln>
        </p:spPr>
        <p:txBody>
          <a:bodyPr numCol="3"/>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3143053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hort Title and Content - 1 Colum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1"/>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4162910908"/>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hort Title and Content - 2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2"/>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2563437918"/>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hort Title and Content - 3 Colum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0" y="942976"/>
            <a:ext cx="11176000" cy="5000624"/>
          </a:xfrm>
          <a:prstGeom prst="rect">
            <a:avLst/>
          </a:prstGeom>
          <a:noFill/>
          <a:ln w="9525">
            <a:noFill/>
            <a:miter lim="800000"/>
            <a:headEnd/>
            <a:tailEnd/>
          </a:ln>
        </p:spPr>
        <p:txBody>
          <a:bodyPr numCol="3"/>
          <a:lstStyle>
            <a:lvl1pPr marL="0" indent="0">
              <a:buNone/>
              <a:defRPr sz="24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391245453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21" name="Text Placeholder 2"/>
          <p:cNvSpPr>
            <a:spLocks noGrp="1"/>
          </p:cNvSpPr>
          <p:nvPr>
            <p:ph idx="1"/>
          </p:nvPr>
        </p:nvSpPr>
        <p:spPr bwMode="auto">
          <a:xfrm>
            <a:off x="406401" y="5834379"/>
            <a:ext cx="8470900" cy="328296"/>
          </a:xfrm>
          <a:prstGeom prst="rect">
            <a:avLst/>
          </a:prstGeom>
          <a:noFill/>
          <a:ln w="9525">
            <a:noFill/>
            <a:miter lim="800000"/>
            <a:headEnd/>
            <a:tailEnd/>
          </a:ln>
        </p:spPr>
        <p:txBody>
          <a:bodyPr lIns="91440" tIns="0" numCol="1"/>
          <a:lstStyle>
            <a:lvl1pPr marL="0" indent="0">
              <a:buNone/>
              <a:defRPr sz="1600">
                <a:solidFill>
                  <a:schemeClr val="tx1">
                    <a:lumMod val="75000"/>
                    <a:lumOff val="25000"/>
                  </a:schemeClr>
                </a:solidFill>
              </a:defRPr>
            </a:lvl1pPr>
            <a:lvl2pPr>
              <a:defRPr sz="2400">
                <a:solidFill>
                  <a:srgbClr val="83847A"/>
                </a:solidFill>
              </a:defRPr>
            </a:lvl2pPr>
            <a:lvl3pPr>
              <a:defRPr sz="2000">
                <a:solidFill>
                  <a:srgbClr val="83847A"/>
                </a:solidFill>
              </a:defRPr>
            </a:lvl3pPr>
            <a:lvl4pPr>
              <a:defRPr sz="2000">
                <a:solidFill>
                  <a:srgbClr val="83847A"/>
                </a:solidFill>
              </a:defRPr>
            </a:lvl4pPr>
            <a:lvl5pPr>
              <a:defRPr sz="2000">
                <a:solidFill>
                  <a:srgbClr val="83847A"/>
                </a:solidFill>
              </a:defRPr>
            </a:lvl5pPr>
          </a:lstStyle>
          <a:p>
            <a:pPr lvl="0"/>
            <a:r>
              <a:rPr lang="en-US" noProof="0" dirty="0"/>
              <a:t>Click to edit Master text styles</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3" name="Picture Placeholder 2"/>
          <p:cNvSpPr>
            <a:spLocks noGrp="1"/>
          </p:cNvSpPr>
          <p:nvPr>
            <p:ph type="pic" sz="quarter" idx="12"/>
          </p:nvPr>
        </p:nvSpPr>
        <p:spPr>
          <a:xfrm>
            <a:off x="406400" y="942975"/>
            <a:ext cx="11176000" cy="4761228"/>
          </a:xfrm>
        </p:spPr>
        <p:txBody>
          <a:bodyPr/>
          <a:lstStyle/>
          <a:p>
            <a:endParaRPr lang="en-US" dirty="0"/>
          </a:p>
        </p:txBody>
      </p:sp>
    </p:spTree>
    <p:extLst>
      <p:ext uri="{BB962C8B-B14F-4D97-AF65-F5344CB8AC3E}">
        <p14:creationId xmlns:p14="http://schemas.microsoft.com/office/powerpoint/2010/main" val="132875125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0" y="1225550"/>
            <a:ext cx="54864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225550"/>
            <a:ext cx="54864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
        <p:nvSpPr>
          <p:cNvPr id="2" name="Footer Placeholder 1"/>
          <p:cNvSpPr>
            <a:spLocks noGrp="1"/>
          </p:cNvSpPr>
          <p:nvPr>
            <p:ph type="ftr" sz="quarter" idx="18"/>
          </p:nvPr>
        </p:nvSpPr>
        <p:spPr/>
        <p:txBody>
          <a:bodyPr/>
          <a:lstStyle/>
          <a:p>
            <a:pPr>
              <a:defRPr/>
            </a:pPr>
            <a:endParaRPr lang="en-US" dirty="0">
              <a:solidFill>
                <a:srgbClr val="000000">
                  <a:tint val="75000"/>
                </a:srgbClr>
              </a:solidFill>
            </a:endParaRPr>
          </a:p>
        </p:txBody>
      </p:sp>
    </p:spTree>
    <p:extLst>
      <p:ext uri="{BB962C8B-B14F-4D97-AF65-F5344CB8AC3E}">
        <p14:creationId xmlns:p14="http://schemas.microsoft.com/office/powerpoint/2010/main" val="68817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6" name="Text Placeholder 3"/>
          <p:cNvSpPr>
            <a:spLocks noGrp="1"/>
          </p:cNvSpPr>
          <p:nvPr>
            <p:ph type="body" sz="quarter" idx="3"/>
          </p:nvPr>
        </p:nvSpPr>
        <p:spPr>
          <a:xfrm>
            <a:off x="6096000" y="1230511"/>
            <a:ext cx="5486400" cy="663266"/>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9" name="Text Placeholder 3"/>
          <p:cNvSpPr>
            <a:spLocks noGrp="1"/>
          </p:cNvSpPr>
          <p:nvPr>
            <p:ph type="body" sz="quarter" idx="13"/>
          </p:nvPr>
        </p:nvSpPr>
        <p:spPr>
          <a:xfrm>
            <a:off x="406400" y="1230512"/>
            <a:ext cx="5486400" cy="666241"/>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3" name="Content Placeholder 2"/>
          <p:cNvSpPr>
            <a:spLocks noGrp="1"/>
          </p:cNvSpPr>
          <p:nvPr>
            <p:ph sz="quarter" idx="15"/>
          </p:nvPr>
        </p:nvSpPr>
        <p:spPr>
          <a:xfrm>
            <a:off x="406400" y="1981200"/>
            <a:ext cx="5486400" cy="3962400"/>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981200"/>
            <a:ext cx="5486400" cy="3962400"/>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
        <p:nvSpPr>
          <p:cNvPr id="2" name="Footer Placeholder 1"/>
          <p:cNvSpPr>
            <a:spLocks noGrp="1"/>
          </p:cNvSpPr>
          <p:nvPr>
            <p:ph type="ftr" sz="quarter" idx="18"/>
          </p:nvPr>
        </p:nvSpPr>
        <p:spPr/>
        <p:txBody>
          <a:bodyPr/>
          <a:lstStyle/>
          <a:p>
            <a:pPr>
              <a:defRPr/>
            </a:pPr>
            <a:endParaRPr lang="en-US" dirty="0">
              <a:solidFill>
                <a:srgbClr val="000000">
                  <a:tint val="75000"/>
                </a:srgbClr>
              </a:solidFill>
            </a:endParaRPr>
          </a:p>
        </p:txBody>
      </p:sp>
    </p:spTree>
    <p:extLst>
      <p:ext uri="{BB962C8B-B14F-4D97-AF65-F5344CB8AC3E}">
        <p14:creationId xmlns:p14="http://schemas.microsoft.com/office/powerpoint/2010/main" val="18247098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1" y="1225550"/>
            <a:ext cx="35941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127501" y="1225550"/>
            <a:ext cx="7454900" cy="471805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
        <p:nvSpPr>
          <p:cNvPr id="2" name="Footer Placeholder 1"/>
          <p:cNvSpPr>
            <a:spLocks noGrp="1"/>
          </p:cNvSpPr>
          <p:nvPr>
            <p:ph type="ftr" sz="quarter" idx="18"/>
          </p:nvPr>
        </p:nvSpPr>
        <p:spPr/>
        <p:txBody>
          <a:bodyPr/>
          <a:lstStyle/>
          <a:p>
            <a:pPr>
              <a:defRPr/>
            </a:pPr>
            <a:endParaRPr lang="en-US" dirty="0">
              <a:solidFill>
                <a:srgbClr val="000000">
                  <a:tint val="75000"/>
                </a:srgbClr>
              </a:solidFill>
            </a:endParaRPr>
          </a:p>
        </p:txBody>
      </p:sp>
    </p:spTree>
    <p:extLst>
      <p:ext uri="{BB962C8B-B14F-4D97-AF65-F5344CB8AC3E}">
        <p14:creationId xmlns:p14="http://schemas.microsoft.com/office/powerpoint/2010/main" val="19766370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6451"/>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Content Placeholder 2"/>
          <p:cNvSpPr>
            <a:spLocks noGrp="1"/>
          </p:cNvSpPr>
          <p:nvPr>
            <p:ph sz="quarter" idx="15"/>
          </p:nvPr>
        </p:nvSpPr>
        <p:spPr>
          <a:xfrm>
            <a:off x="406400" y="1225550"/>
            <a:ext cx="54864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6096000" y="1225550"/>
            <a:ext cx="54864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7"/>
          </p:nvPr>
        </p:nvSpPr>
        <p:spPr/>
        <p:txBody>
          <a:bodyPr/>
          <a:lstStyle>
            <a:lvl1pPr>
              <a:defRPr/>
            </a:lvl1pPr>
          </a:lstStyle>
          <a:p>
            <a:fld id="{3B773CDB-7973-454B-9699-5CCFA043586B}" type="slidenum">
              <a:rPr lang="en-US"/>
              <a:pPr/>
              <a:t>‹#›</a:t>
            </a:fld>
            <a:endParaRPr lang="en-US" dirty="0"/>
          </a:p>
        </p:txBody>
      </p:sp>
      <p:sp>
        <p:nvSpPr>
          <p:cNvPr id="6" name="Content Placeholder 2"/>
          <p:cNvSpPr>
            <a:spLocks noGrp="1"/>
          </p:cNvSpPr>
          <p:nvPr>
            <p:ph sz="quarter" idx="18"/>
          </p:nvPr>
        </p:nvSpPr>
        <p:spPr>
          <a:xfrm>
            <a:off x="406400" y="3597275"/>
            <a:ext cx="54864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quarter" idx="19"/>
          </p:nvPr>
        </p:nvSpPr>
        <p:spPr>
          <a:xfrm>
            <a:off x="6096000" y="3597275"/>
            <a:ext cx="5486400" cy="228600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406400" y="3549650"/>
            <a:ext cx="11176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990527" y="1225551"/>
            <a:ext cx="0" cy="465772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4086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hort Title - Sub-Head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6" name="Text Placeholder 3"/>
          <p:cNvSpPr>
            <a:spLocks noGrp="1"/>
          </p:cNvSpPr>
          <p:nvPr>
            <p:ph type="body" sz="quarter" idx="3"/>
          </p:nvPr>
        </p:nvSpPr>
        <p:spPr>
          <a:xfrm>
            <a:off x="6096000" y="942975"/>
            <a:ext cx="5486400" cy="663266"/>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7" name="Text Placeholder 3"/>
          <p:cNvSpPr>
            <a:spLocks noGrp="1"/>
          </p:cNvSpPr>
          <p:nvPr>
            <p:ph type="body" sz="quarter" idx="13"/>
          </p:nvPr>
        </p:nvSpPr>
        <p:spPr>
          <a:xfrm>
            <a:off x="406400" y="942976"/>
            <a:ext cx="5486400" cy="666241"/>
          </a:xfrm>
        </p:spPr>
        <p:txBody>
          <a:bodyPr bIns="0" anchor="b"/>
          <a:lstStyle>
            <a:lvl1pPr>
              <a:defRPr sz="1800">
                <a:solidFill>
                  <a:schemeClr val="tx1">
                    <a:lumMod val="75000"/>
                    <a:lumOff val="25000"/>
                  </a:schemeClr>
                </a:solidFill>
              </a:defRPr>
            </a:lvl1pPr>
          </a:lstStyle>
          <a:p>
            <a:pPr lvl="0"/>
            <a:r>
              <a:rPr lang="en-US" dirty="0"/>
              <a:t>Click to edit Master text styles</a:t>
            </a:r>
          </a:p>
        </p:txBody>
      </p:sp>
      <p:sp>
        <p:nvSpPr>
          <p:cNvPr id="8" name="Content Placeholder 2"/>
          <p:cNvSpPr>
            <a:spLocks noGrp="1"/>
          </p:cNvSpPr>
          <p:nvPr>
            <p:ph sz="quarter" idx="15"/>
          </p:nvPr>
        </p:nvSpPr>
        <p:spPr>
          <a:xfrm>
            <a:off x="406400" y="1693664"/>
            <a:ext cx="5486400" cy="4230886"/>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1693664"/>
            <a:ext cx="5486400" cy="4230886"/>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8093584"/>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8" name="Content Placeholder 2"/>
          <p:cNvSpPr>
            <a:spLocks noGrp="1"/>
          </p:cNvSpPr>
          <p:nvPr>
            <p:ph sz="quarter" idx="15"/>
          </p:nvPr>
        </p:nvSpPr>
        <p:spPr>
          <a:xfrm>
            <a:off x="4064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2940972"/>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hort Title - 2 Odd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7" name="Content Placeholder 2"/>
          <p:cNvSpPr>
            <a:spLocks noGrp="1"/>
          </p:cNvSpPr>
          <p:nvPr>
            <p:ph sz="quarter" idx="15"/>
          </p:nvPr>
        </p:nvSpPr>
        <p:spPr>
          <a:xfrm>
            <a:off x="406401" y="942976"/>
            <a:ext cx="3594100" cy="5000625"/>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127501" y="942976"/>
            <a:ext cx="7454900" cy="5000625"/>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1701930"/>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hort Title - Quad-Char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16" name="Content Placeholder 2"/>
          <p:cNvSpPr>
            <a:spLocks noGrp="1"/>
          </p:cNvSpPr>
          <p:nvPr>
            <p:ph sz="quarter" idx="15"/>
          </p:nvPr>
        </p:nvSpPr>
        <p:spPr>
          <a:xfrm>
            <a:off x="406400" y="942975"/>
            <a:ext cx="54864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16"/>
          </p:nvPr>
        </p:nvSpPr>
        <p:spPr>
          <a:xfrm>
            <a:off x="6096000" y="942975"/>
            <a:ext cx="54864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18"/>
          </p:nvPr>
        </p:nvSpPr>
        <p:spPr>
          <a:xfrm>
            <a:off x="406400" y="3459480"/>
            <a:ext cx="54864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2"/>
          <p:cNvSpPr>
            <a:spLocks noGrp="1"/>
          </p:cNvSpPr>
          <p:nvPr>
            <p:ph sz="quarter" idx="19"/>
          </p:nvPr>
        </p:nvSpPr>
        <p:spPr>
          <a:xfrm>
            <a:off x="6096000" y="3459480"/>
            <a:ext cx="5486400" cy="2423160"/>
          </a:xfrm>
        </p:spPr>
        <p:txBody>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a:xfrm>
            <a:off x="406400" y="3409950"/>
            <a:ext cx="11176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a:off x="5990527" y="942976"/>
            <a:ext cx="0" cy="493966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745026"/>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286001"/>
            <a:ext cx="11176000" cy="1285874"/>
          </a:xfrm>
          <a:prstGeom prst="rect">
            <a:avLst/>
          </a:prstGeom>
          <a:noFill/>
          <a:ln w="9525">
            <a:noFill/>
            <a:miter lim="800000"/>
            <a:headEnd/>
            <a:tailEnd/>
          </a:ln>
        </p:spPr>
        <p:txBody>
          <a:bodyPr anchor="b"/>
          <a:lstStyle>
            <a:lvl1pPr>
              <a:defRPr sz="3600" baseline="0">
                <a:solidFill>
                  <a:schemeClr val="tx1">
                    <a:lumMod val="75000"/>
                    <a:lumOff val="25000"/>
                  </a:schemeClr>
                </a:solidFill>
              </a:defRPr>
            </a:lvl1pPr>
          </a:lstStyle>
          <a:p>
            <a:pPr lvl="0"/>
            <a:r>
              <a:rPr lang="en-US" dirty="0"/>
              <a:t>Click to edit Master title style</a:t>
            </a:r>
          </a:p>
        </p:txBody>
      </p:sp>
      <p:sp>
        <p:nvSpPr>
          <p:cNvPr id="6" name="Text Placeholder 5"/>
          <p:cNvSpPr>
            <a:spLocks noGrp="1"/>
          </p:cNvSpPr>
          <p:nvPr>
            <p:ph type="body" sz="quarter" idx="12"/>
          </p:nvPr>
        </p:nvSpPr>
        <p:spPr>
          <a:xfrm>
            <a:off x="406400" y="3687764"/>
            <a:ext cx="11176000" cy="854075"/>
          </a:xfrm>
        </p:spPr>
        <p:txBody>
          <a:bodyPr/>
          <a:lstStyle>
            <a:lvl1pPr marL="0" indent="0">
              <a:defRPr>
                <a:solidFill>
                  <a:schemeClr val="tx1">
                    <a:lumMod val="75000"/>
                    <a:lumOff val="25000"/>
                  </a:schemeClr>
                </a:solidFill>
              </a:defRPr>
            </a:lvl1pPr>
          </a:lstStyle>
          <a:p>
            <a:pPr lvl="0"/>
            <a:r>
              <a:rPr lang="en-US" dirty="0"/>
              <a:t>Click to edit Master text styles</a:t>
            </a:r>
          </a:p>
        </p:txBody>
      </p:sp>
      <p:sp>
        <p:nvSpPr>
          <p:cNvPr id="4" name="Footer Placeholder 4"/>
          <p:cNvSpPr>
            <a:spLocks noGrp="1"/>
          </p:cNvSpPr>
          <p:nvPr>
            <p:ph type="ftr" sz="quarter" idx="13"/>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dirty="0"/>
          </a:p>
        </p:txBody>
      </p:sp>
    </p:spTree>
    <p:extLst>
      <p:ext uri="{BB962C8B-B14F-4D97-AF65-F5344CB8AC3E}">
        <p14:creationId xmlns:p14="http://schemas.microsoft.com/office/powerpoint/2010/main" val="34948617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 no Sub-Head">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286001"/>
            <a:ext cx="11176000" cy="1285874"/>
          </a:xfrm>
          <a:prstGeom prst="rect">
            <a:avLst/>
          </a:prstGeom>
          <a:noFill/>
          <a:ln w="9525">
            <a:noFill/>
            <a:miter lim="800000"/>
            <a:headEnd/>
            <a:tailEnd/>
          </a:ln>
        </p:spPr>
        <p:txBody>
          <a:bodyPr anchor="b"/>
          <a:lstStyle>
            <a:lvl1pPr>
              <a:defRPr sz="3600"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3"/>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dirty="0"/>
          </a:p>
        </p:txBody>
      </p:sp>
    </p:spTree>
    <p:extLst>
      <p:ext uri="{BB962C8B-B14F-4D97-AF65-F5344CB8AC3E}">
        <p14:creationId xmlns:p14="http://schemas.microsoft.com/office/powerpoint/2010/main" val="29761851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801687"/>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3"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4" name="Slide Number Placeholder 5"/>
          <p:cNvSpPr>
            <a:spLocks noGrp="1"/>
          </p:cNvSpPr>
          <p:nvPr>
            <p:ph type="sldNum" sz="quarter" idx="11"/>
          </p:nvPr>
        </p:nvSpPr>
        <p:spPr/>
        <p:txBody>
          <a:bodyPr/>
          <a:lstStyle>
            <a:lvl1pPr>
              <a:defRPr/>
            </a:lvl1pPr>
          </a:lstStyle>
          <a:p>
            <a:fld id="{B694574C-E5D2-4987-ADCE-9F4F1F300184}" type="slidenum">
              <a:rPr lang="en-US"/>
              <a:pPr/>
              <a:t>‹#›</a:t>
            </a:fld>
            <a:endParaRPr lang="en-US" dirty="0"/>
          </a:p>
        </p:txBody>
      </p:sp>
    </p:spTree>
    <p:extLst>
      <p:ext uri="{BB962C8B-B14F-4D97-AF65-F5344CB8AC3E}">
        <p14:creationId xmlns:p14="http://schemas.microsoft.com/office/powerpoint/2010/main" val="18830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hort Title - No Content">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Tree>
    <p:extLst>
      <p:ext uri="{BB962C8B-B14F-4D97-AF65-F5344CB8AC3E}">
        <p14:creationId xmlns:p14="http://schemas.microsoft.com/office/powerpoint/2010/main" val="2479487883"/>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3" name="Slide Number Placeholder 5"/>
          <p:cNvSpPr>
            <a:spLocks noGrp="1"/>
          </p:cNvSpPr>
          <p:nvPr>
            <p:ph type="sldNum" sz="quarter" idx="11"/>
          </p:nvPr>
        </p:nvSpPr>
        <p:spPr/>
        <p:txBody>
          <a:bodyPr/>
          <a:lstStyle>
            <a:lvl1pPr>
              <a:defRPr/>
            </a:lvl1pPr>
          </a:lstStyle>
          <a:p>
            <a:fld id="{80DD7862-628A-4EC2-9AFF-4F23903537D2}" type="slidenum">
              <a:rPr lang="en-US"/>
              <a:pPr/>
              <a:t>‹#›</a:t>
            </a:fld>
            <a:endParaRPr lang="en-US" dirty="0"/>
          </a:p>
        </p:txBody>
      </p:sp>
    </p:spTree>
    <p:extLst>
      <p:ext uri="{BB962C8B-B14F-4D97-AF65-F5344CB8AC3E}">
        <p14:creationId xmlns:p14="http://schemas.microsoft.com/office/powerpoint/2010/main" val="36692533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a:defRPr>
                <a:solidFill>
                  <a:schemeClr val="bg1"/>
                </a:solidFill>
              </a:defRPr>
            </a:lvl1pPr>
          </a:lstStyle>
          <a:p>
            <a:pPr>
              <a:defRPr/>
            </a:pPr>
            <a:endParaRPr lang="en-US" dirty="0">
              <a:solidFill>
                <a:srgbClr val="83847A"/>
              </a:solidFill>
            </a:endParaRPr>
          </a:p>
        </p:txBody>
      </p:sp>
      <p:sp>
        <p:nvSpPr>
          <p:cNvPr id="3" name="Slide Number Placeholder 3"/>
          <p:cNvSpPr>
            <a:spLocks noGrp="1"/>
          </p:cNvSpPr>
          <p:nvPr>
            <p:ph type="sldNum" sz="quarter" idx="11"/>
          </p:nvPr>
        </p:nvSpPr>
        <p:spPr/>
        <p:txBody>
          <a:bodyPr/>
          <a:lstStyle>
            <a:lvl1pPr>
              <a:defRPr>
                <a:solidFill>
                  <a:schemeClr val="bg1"/>
                </a:solidFill>
              </a:defRPr>
            </a:lvl1pPr>
          </a:lstStyle>
          <a:p>
            <a:fld id="{251E400F-A7F1-4EA8-93DC-39E6F5A643D7}" type="slidenum">
              <a:rPr lang="en-US" smtClean="0">
                <a:solidFill>
                  <a:srgbClr val="83847A"/>
                </a:solidFill>
              </a:rPr>
              <a:pPr/>
              <a:t>‹#›</a:t>
            </a:fld>
            <a:endParaRPr lang="en-US" dirty="0">
              <a:solidFill>
                <a:srgbClr val="83847A"/>
              </a:solidFill>
            </a:endParaRPr>
          </a:p>
        </p:txBody>
      </p:sp>
    </p:spTree>
    <p:extLst>
      <p:ext uri="{BB962C8B-B14F-4D97-AF65-F5344CB8AC3E}">
        <p14:creationId xmlns:p14="http://schemas.microsoft.com/office/powerpoint/2010/main" val="21752268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solidFill>
        <a:effectLst/>
      </p:bgPr>
    </p:bg>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a:defRPr>
                <a:solidFill>
                  <a:schemeClr val="tx2">
                    <a:lumMod val="95000"/>
                  </a:schemeClr>
                </a:solidFill>
              </a:defRPr>
            </a:lvl1pPr>
          </a:lstStyle>
          <a:p>
            <a:pPr>
              <a:defRPr/>
            </a:pPr>
            <a:endParaRPr lang="en-US" dirty="0">
              <a:solidFill>
                <a:srgbClr val="FFFFFF">
                  <a:lumMod val="95000"/>
                </a:srgbClr>
              </a:solidFill>
            </a:endParaRPr>
          </a:p>
        </p:txBody>
      </p:sp>
      <p:sp>
        <p:nvSpPr>
          <p:cNvPr id="3" name="Slide Number Placeholder 3"/>
          <p:cNvSpPr>
            <a:spLocks noGrp="1"/>
          </p:cNvSpPr>
          <p:nvPr>
            <p:ph type="sldNum" sz="quarter" idx="11"/>
          </p:nvPr>
        </p:nvSpPr>
        <p:spPr/>
        <p:txBody>
          <a:bodyPr/>
          <a:lstStyle>
            <a:lvl1pPr>
              <a:defRPr>
                <a:solidFill>
                  <a:schemeClr val="tx2">
                    <a:lumMod val="95000"/>
                  </a:schemeClr>
                </a:solidFill>
              </a:defRPr>
            </a:lvl1pPr>
          </a:lstStyle>
          <a:p>
            <a:fld id="{251E400F-A7F1-4EA8-93DC-39E6F5A643D7}" type="slidenum">
              <a:rPr lang="en-US" smtClean="0">
                <a:solidFill>
                  <a:srgbClr val="FFFFFF">
                    <a:lumMod val="95000"/>
                  </a:srgbClr>
                </a:solidFill>
              </a:rPr>
              <a:pPr/>
              <a:t>‹#›</a:t>
            </a:fld>
            <a:endParaRPr lang="en-US" dirty="0">
              <a:solidFill>
                <a:srgbClr val="FFFFFF">
                  <a:lumMod val="95000"/>
                </a:srgbClr>
              </a:solidFill>
            </a:endParaRPr>
          </a:p>
        </p:txBody>
      </p:sp>
    </p:spTree>
    <p:extLst>
      <p:ext uri="{BB962C8B-B14F-4D97-AF65-F5344CB8AC3E}">
        <p14:creationId xmlns:p14="http://schemas.microsoft.com/office/powerpoint/2010/main" val="31128893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endParaRPr lang="en-US" dirty="0">
              <a:solidFill>
                <a:srgbClr val="000000">
                  <a:tint val="75000"/>
                </a:srgbClr>
              </a:solidFill>
            </a:endParaRPr>
          </a:p>
        </p:txBody>
      </p:sp>
      <p:sp>
        <p:nvSpPr>
          <p:cNvPr id="3" name="Slide Number Placeholder 2"/>
          <p:cNvSpPr>
            <a:spLocks noGrp="1"/>
          </p:cNvSpPr>
          <p:nvPr>
            <p:ph type="sldNum" sz="quarter" idx="11"/>
          </p:nvPr>
        </p:nvSpPr>
        <p:spPr/>
        <p:txBody>
          <a:bodyPr/>
          <a:lstStyle/>
          <a:p>
            <a:fld id="{139BD942-CC14-44A4-87FB-46239297AFE5}" type="slidenum">
              <a:rPr lang="en-US" smtClean="0"/>
              <a:pPr/>
              <a:t>‹#›</a:t>
            </a:fld>
            <a:endParaRPr lang="en-US" dirty="0"/>
          </a:p>
        </p:txBody>
      </p:sp>
    </p:spTree>
    <p:extLst>
      <p:ext uri="{BB962C8B-B14F-4D97-AF65-F5344CB8AC3E}">
        <p14:creationId xmlns:p14="http://schemas.microsoft.com/office/powerpoint/2010/main" val="38121173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88143" y="5582162"/>
            <a:ext cx="3263759" cy="1026505"/>
          </a:xfrm>
          <a:prstGeom prst="rect">
            <a:avLst/>
          </a:prstGeom>
        </p:spPr>
      </p:pic>
      <p:sp>
        <p:nvSpPr>
          <p:cNvPr id="5" name="Title 11"/>
          <p:cNvSpPr>
            <a:spLocks noGrp="1"/>
          </p:cNvSpPr>
          <p:nvPr>
            <p:ph type="title" hasCustomPrompt="1"/>
          </p:nvPr>
        </p:nvSpPr>
        <p:spPr>
          <a:xfrm>
            <a:off x="1" y="2471615"/>
            <a:ext cx="12192000" cy="533400"/>
          </a:xfrm>
          <a:prstGeom prst="rect">
            <a:avLst/>
          </a:prstGeom>
        </p:spPr>
        <p:txBody>
          <a:bodyPr>
            <a:noAutofit/>
          </a:bodyPr>
          <a:lstStyle>
            <a:lvl1pPr algn="ctr">
              <a:defRPr lang="en-US" sz="8800" kern="1200" dirty="0">
                <a:solidFill>
                  <a:srgbClr val="003087"/>
                </a:solidFill>
                <a:effectLst/>
                <a:latin typeface="+mn-lt"/>
                <a:ea typeface="+mj-ea"/>
                <a:cs typeface="+mj-cs"/>
              </a:defRPr>
            </a:lvl1pPr>
          </a:lstStyle>
          <a:p>
            <a:r>
              <a:rPr lang="en-US" dirty="0"/>
              <a:t>Title</a:t>
            </a:r>
          </a:p>
        </p:txBody>
      </p:sp>
      <p:pic>
        <p:nvPicPr>
          <p:cNvPr id="6" name="581593EF-CD50-4A16-85E2-4636567FD87F" descr="986B46F1-B7C0-4479-B4DA-A7B7650C643E"/>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3905250"/>
            <a:ext cx="12192000" cy="2952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00943" y="5246370"/>
            <a:ext cx="3270743" cy="1371600"/>
          </a:xfrm>
          <a:prstGeom prst="rect">
            <a:avLst/>
          </a:prstGeom>
        </p:spPr>
      </p:pic>
    </p:spTree>
    <p:extLst>
      <p:ext uri="{BB962C8B-B14F-4D97-AF65-F5344CB8AC3E}">
        <p14:creationId xmlns:p14="http://schemas.microsoft.com/office/powerpoint/2010/main" val="42328003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pic>
        <p:nvPicPr>
          <p:cNvPr id="8"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1"/>
            <a:ext cx="12192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3" name="Text Placeholder 2"/>
          <p:cNvSpPr>
            <a:spLocks noGrp="1"/>
          </p:cNvSpPr>
          <p:nvPr>
            <p:ph type="body" sz="quarter" idx="11"/>
          </p:nvPr>
        </p:nvSpPr>
        <p:spPr>
          <a:xfrm>
            <a:off x="508000" y="990600"/>
            <a:ext cx="11176000" cy="4800600"/>
          </a:xfrm>
          <a:prstGeom prst="rect">
            <a:avLst/>
          </a:prstGeom>
        </p:spPr>
        <p:txBody>
          <a:bodyPr>
            <a:normAutofit/>
          </a:bodyPr>
          <a:lstStyle/>
          <a:p>
            <a:pPr lvl="0"/>
            <a:r>
              <a:rPr lang="en-US"/>
              <a:t>Click to edit Master text styles</a:t>
            </a:r>
          </a:p>
        </p:txBody>
      </p:sp>
      <p:grpSp>
        <p:nvGrpSpPr>
          <p:cNvPr id="5" name="Group 4"/>
          <p:cNvGrpSpPr/>
          <p:nvPr userDrawn="1"/>
        </p:nvGrpSpPr>
        <p:grpSpPr>
          <a:xfrm>
            <a:off x="-1" y="-136524"/>
            <a:ext cx="12192001" cy="6857999"/>
            <a:chOff x="-1" y="0"/>
            <a:chExt cx="12192001" cy="6857999"/>
          </a:xfrm>
        </p:grpSpPr>
        <p:pic>
          <p:nvPicPr>
            <p:cNvPr id="7" name="293633F3-D9F0-491B-9E14-13E4D5421021" descr="D9030430-BD8C-4945-88FB-D935A9BEA0F4"/>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11" name="Title 1"/>
          <p:cNvSpPr txBox="1">
            <a:spLocks/>
          </p:cNvSpPr>
          <p:nvPr userDrawn="1"/>
        </p:nvSpPr>
        <p:spPr>
          <a:xfrm>
            <a:off x="1524000" y="1122363"/>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solidFill>
                  <a:prstClr val="black"/>
                </a:solidFill>
              </a:rPr>
              <a:t>Click to edit Master title style</a:t>
            </a:r>
            <a:endParaRPr lang="en-US" dirty="0">
              <a:solidFill>
                <a:prstClr val="black"/>
              </a:solidFill>
            </a:endParaRPr>
          </a:p>
        </p:txBody>
      </p:sp>
      <p:sp>
        <p:nvSpPr>
          <p:cNvPr id="12"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Date Placeholder 3"/>
          <p:cNvSpPr>
            <a:spLocks noGrp="1"/>
          </p:cNvSpPr>
          <p:nvPr>
            <p:ph type="dt" sz="half" idx="10"/>
          </p:nvPr>
        </p:nvSpPr>
        <p:spPr>
          <a:xfrm>
            <a:off x="838200" y="6356350"/>
            <a:ext cx="2743200" cy="365125"/>
          </a:xfrm>
        </p:spPr>
        <p:txBody>
          <a:bodyPr/>
          <a:lstStyle/>
          <a:p>
            <a:endParaRPr lang="en-US">
              <a:solidFill>
                <a:prstClr val="black">
                  <a:tint val="75000"/>
                </a:prstClr>
              </a:solidFill>
            </a:endParaRPr>
          </a:p>
        </p:txBody>
      </p:sp>
      <p:sp>
        <p:nvSpPr>
          <p:cNvPr id="14" name="Footer Placeholder 4"/>
          <p:cNvSpPr>
            <a:spLocks noGrp="1"/>
          </p:cNvSpPr>
          <p:nvPr>
            <p:ph type="ftr" sz="quarter" idx="12"/>
          </p:nvPr>
        </p:nvSpPr>
        <p:spPr>
          <a:xfrm>
            <a:off x="4038600" y="6356350"/>
            <a:ext cx="4114800" cy="365125"/>
          </a:xfrm>
        </p:spPr>
        <p:txBody>
          <a:bodyPr/>
          <a:lstStyle/>
          <a:p>
            <a:endParaRPr lang="en-US">
              <a:solidFill>
                <a:prstClr val="black">
                  <a:tint val="75000"/>
                </a:prstClr>
              </a:solidFill>
            </a:endParaRPr>
          </a:p>
        </p:txBody>
      </p:sp>
      <p:sp>
        <p:nvSpPr>
          <p:cNvPr id="15" name="Slide Number Placeholder 5"/>
          <p:cNvSpPr>
            <a:spLocks noGrp="1"/>
          </p:cNvSpPr>
          <p:nvPr>
            <p:ph type="sldNum" sz="quarter" idx="13"/>
          </p:nvPr>
        </p:nvSpPr>
        <p:spPr>
          <a:xfrm>
            <a:off x="8610600" y="6356350"/>
            <a:ext cx="2743200" cy="365125"/>
          </a:xfrm>
        </p:spPr>
        <p:txBody>
          <a:bodyPr/>
          <a:lstStyle/>
          <a:p>
            <a:fld id="{079D36C8-126C-443E-AB08-D153B20BB657}" type="slidenum">
              <a:rPr lang="en-US" smtClean="0">
                <a:solidFill>
                  <a:prstClr val="black">
                    <a:tint val="75000"/>
                  </a:prstClr>
                </a:solidFill>
              </a:rPr>
              <a:pPr/>
              <a:t>‹#›</a:t>
            </a:fld>
            <a:endParaRPr lang="en-US">
              <a:solidFill>
                <a:prstClr val="black">
                  <a:tint val="75000"/>
                </a:prstClr>
              </a:solidFill>
            </a:endParaRPr>
          </a:p>
        </p:txBody>
      </p:sp>
      <p:grpSp>
        <p:nvGrpSpPr>
          <p:cNvPr id="16" name="Group 15"/>
          <p:cNvGrpSpPr/>
          <p:nvPr userDrawn="1"/>
        </p:nvGrpSpPr>
        <p:grpSpPr>
          <a:xfrm>
            <a:off x="152399" y="152400"/>
            <a:ext cx="12192001" cy="6857999"/>
            <a:chOff x="-1" y="0"/>
            <a:chExt cx="12192001" cy="6857999"/>
          </a:xfrm>
        </p:grpSpPr>
        <p:pic>
          <p:nvPicPr>
            <p:cNvPr id="17" name="293633F3-D9F0-491B-9E14-13E4D5421021" descr="D9030430-BD8C-4945-88FB-D935A9BEA0F4"/>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9" name="Picture 1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20" name="Title 1"/>
          <p:cNvSpPr txBox="1">
            <a:spLocks/>
          </p:cNvSpPr>
          <p:nvPr userDrawn="1"/>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prstClr val="black"/>
                </a:solidFill>
              </a:rPr>
              <a:t>Click to edit Master title style</a:t>
            </a:r>
            <a:endParaRPr lang="en-US" dirty="0">
              <a:solidFill>
                <a:prstClr val="black"/>
              </a:solidFill>
            </a:endParaRPr>
          </a:p>
        </p:txBody>
      </p:sp>
      <p:sp>
        <p:nvSpPr>
          <p:cNvPr id="21" name="Content Placeholder 2"/>
          <p:cNvSpPr>
            <a:spLocks noGrp="1"/>
          </p:cNvSpPr>
          <p:nvPr>
            <p:ph idx="14"/>
          </p:nvPr>
        </p:nvSpPr>
        <p:spPr>
          <a:xfrm>
            <a:off x="990600" y="19780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Date Placeholder 3"/>
          <p:cNvSpPr txBox="1">
            <a:spLocks/>
          </p:cNvSpPr>
          <p:nvPr userDrawn="1"/>
        </p:nvSpPr>
        <p:spPr>
          <a:xfrm>
            <a:off x="990600" y="65087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8D0F7F-EBE6-4863-927B-3C4E3E642FF4}" type="datetimeFigureOut">
              <a:rPr lang="en-US" smtClean="0">
                <a:solidFill>
                  <a:prstClr val="black">
                    <a:tint val="75000"/>
                  </a:prstClr>
                </a:solidFill>
              </a:rPr>
              <a:pPr/>
              <a:t>11/18/2025</a:t>
            </a:fld>
            <a:endParaRPr lang="en-US">
              <a:solidFill>
                <a:prstClr val="black">
                  <a:tint val="75000"/>
                </a:prstClr>
              </a:solidFill>
            </a:endParaRPr>
          </a:p>
        </p:txBody>
      </p:sp>
      <p:sp>
        <p:nvSpPr>
          <p:cNvPr id="23"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D36C8-126C-443E-AB08-D153B20BB6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2430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10" name="Group 9"/>
          <p:cNvGrpSpPr/>
          <p:nvPr userDrawn="1"/>
        </p:nvGrpSpPr>
        <p:grpSpPr>
          <a:xfrm>
            <a:off x="-1" y="0"/>
            <a:ext cx="12192001" cy="6857999"/>
            <a:chOff x="-1" y="0"/>
            <a:chExt cx="12192001" cy="6857999"/>
          </a:xfrm>
        </p:grpSpPr>
        <p:pic>
          <p:nvPicPr>
            <p:cNvPr id="11"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5E4FFE-464A-461B-B1DC-B34673733307}" type="slidenum">
              <a:rPr lang="en-US" smtClean="0">
                <a:solidFill>
                  <a:prstClr val="black">
                    <a:tint val="75000"/>
                  </a:prstClr>
                </a:solidFill>
              </a:rPr>
              <a:pPr/>
              <a:t>‹#›</a:t>
            </a:fld>
            <a:endParaRPr lang="en-US">
              <a:solidFill>
                <a:prstClr val="black">
                  <a:tint val="75000"/>
                </a:prstClr>
              </a:solidFill>
            </a:endParaRPr>
          </a:p>
        </p:txBody>
      </p:sp>
      <p:sp>
        <p:nvSpPr>
          <p:cNvPr id="8" name="Content Placeholder 2"/>
          <p:cNvSpPr>
            <a:spLocks noGrp="1"/>
          </p:cNvSpPr>
          <p:nvPr>
            <p:ph idx="1"/>
          </p:nvPr>
        </p:nvSpPr>
        <p:spPr>
          <a:xfrm>
            <a:off x="391732" y="1373231"/>
            <a:ext cx="11422488" cy="4512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391732" y="123188"/>
            <a:ext cx="11422488" cy="995229"/>
          </a:xfrm>
        </p:spPr>
        <p:txBody>
          <a:bodyPr>
            <a:normAutofit/>
          </a:bodyPr>
          <a:lstStyle>
            <a:lvl1pPr algn="ctr">
              <a:defRPr sz="4800">
                <a:solidFill>
                  <a:srgbClr val="003087"/>
                </a:solidFill>
                <a:effectLst/>
                <a:latin typeface="+mn-lt"/>
              </a:defRPr>
            </a:lvl1pPr>
          </a:lstStyle>
          <a:p>
            <a:r>
              <a:rPr lang="en-US" dirty="0"/>
              <a:t>Click to edit Master title style</a:t>
            </a:r>
          </a:p>
        </p:txBody>
      </p:sp>
    </p:spTree>
    <p:extLst>
      <p:ext uri="{BB962C8B-B14F-4D97-AF65-F5344CB8AC3E}">
        <p14:creationId xmlns:p14="http://schemas.microsoft.com/office/powerpoint/2010/main" val="26967257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Text">
    <p:spTree>
      <p:nvGrpSpPr>
        <p:cNvPr id="1" name=""/>
        <p:cNvGrpSpPr/>
        <p:nvPr/>
      </p:nvGrpSpPr>
      <p:grpSpPr>
        <a:xfrm>
          <a:off x="0" y="0"/>
          <a:ext cx="0" cy="0"/>
          <a:chOff x="0" y="0"/>
          <a:chExt cx="0" cy="0"/>
        </a:xfrm>
      </p:grpSpPr>
      <p:grpSp>
        <p:nvGrpSpPr>
          <p:cNvPr id="5" name="Group 4"/>
          <p:cNvGrpSpPr/>
          <p:nvPr userDrawn="1"/>
        </p:nvGrpSpPr>
        <p:grpSpPr>
          <a:xfrm>
            <a:off x="-1" y="0"/>
            <a:ext cx="12192001" cy="6857999"/>
            <a:chOff x="-1" y="0"/>
            <a:chExt cx="12192001" cy="6857999"/>
          </a:xfrm>
        </p:grpSpPr>
        <p:pic>
          <p:nvPicPr>
            <p:cNvPr id="7"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lang="en-US" sz="4800" kern="1200" dirty="0">
                <a:solidFill>
                  <a:srgbClr val="003087"/>
                </a:solidFill>
                <a:effectLst/>
                <a:latin typeface="+mn-lt"/>
                <a:ea typeface="+mj-ea"/>
                <a:cs typeface="+mj-cs"/>
              </a:defRPr>
            </a:lvl1pPr>
          </a:lstStyle>
          <a:p>
            <a:r>
              <a:rPr lang="en-US" dirty="0"/>
              <a:t>Title</a:t>
            </a:r>
          </a:p>
        </p:txBody>
      </p:sp>
      <p:sp>
        <p:nvSpPr>
          <p:cNvPr id="3" name="Text Placeholder 2"/>
          <p:cNvSpPr>
            <a:spLocks noGrp="1"/>
          </p:cNvSpPr>
          <p:nvPr>
            <p:ph type="body" sz="quarter" idx="11"/>
          </p:nvPr>
        </p:nvSpPr>
        <p:spPr>
          <a:xfrm>
            <a:off x="508000" y="990600"/>
            <a:ext cx="11176000" cy="4800600"/>
          </a:xfrm>
          <a:prstGeom prst="rect">
            <a:avLst/>
          </a:prstGeom>
        </p:spPr>
        <p:txBody>
          <a:bodyPr>
            <a:normAutofit/>
          </a:bodyPr>
          <a:lstStyle/>
          <a:p>
            <a:pPr lvl="0"/>
            <a:r>
              <a:rPr lang="en-US"/>
              <a:t>Click to edit Master text styles</a:t>
            </a:r>
          </a:p>
        </p:txBody>
      </p:sp>
    </p:spTree>
    <p:extLst>
      <p:ext uri="{BB962C8B-B14F-4D97-AF65-F5344CB8AC3E}">
        <p14:creationId xmlns:p14="http://schemas.microsoft.com/office/powerpoint/2010/main" val="19287784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ft Text - Rt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Picture Placeholder 3"/>
          <p:cNvSpPr>
            <a:spLocks noGrp="1"/>
          </p:cNvSpPr>
          <p:nvPr>
            <p:ph type="pic" sz="quarter" idx="10"/>
          </p:nvPr>
        </p:nvSpPr>
        <p:spPr>
          <a:xfrm>
            <a:off x="6197600" y="990600"/>
            <a:ext cx="5486400" cy="4800600"/>
          </a:xfrm>
          <a:prstGeom prst="rect">
            <a:avLst/>
          </a:prstGeom>
        </p:spPr>
        <p:txBody>
          <a:bodyPr/>
          <a:lstStyle/>
          <a:p>
            <a:r>
              <a:rPr lang="en-US"/>
              <a:t>Click icon to add picture</a:t>
            </a:r>
            <a:endParaRPr lang="en-US" dirty="0"/>
          </a:p>
        </p:txBody>
      </p:sp>
      <p:sp>
        <p:nvSpPr>
          <p:cNvPr id="8" name="Text Placeholder 7"/>
          <p:cNvSpPr>
            <a:spLocks noGrp="1"/>
          </p:cNvSpPr>
          <p:nvPr>
            <p:ph type="body" sz="quarter" idx="11" hasCustomPrompt="1"/>
          </p:nvPr>
        </p:nvSpPr>
        <p:spPr>
          <a:xfrm>
            <a:off x="508000" y="990600"/>
            <a:ext cx="5486400" cy="4800600"/>
          </a:xfrm>
          <a:prstGeom prst="rect">
            <a:avLst/>
          </a:prstGeom>
        </p:spPr>
        <p:txBody>
          <a:bodyPr/>
          <a:lstStyle>
            <a:lvl1pPr marL="0" indent="0">
              <a:buFont typeface="Arial" panose="020B0604020202020204" pitchFamily="34" charset="0"/>
              <a:buNone/>
              <a:defRPr sz="28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6" name="Title 11"/>
          <p:cNvSpPr>
            <a:spLocks noGrp="1"/>
          </p:cNvSpPr>
          <p:nvPr>
            <p:ph type="title" hasCustomPrompt="1"/>
          </p:nvPr>
        </p:nvSpPr>
        <p:spPr>
          <a:xfrm>
            <a:off x="508000" y="228600"/>
            <a:ext cx="11176000" cy="533400"/>
          </a:xfrm>
          <a:prstGeom prst="rect">
            <a:avLst/>
          </a:prstGeom>
        </p:spPr>
        <p:txBody>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1168752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ottom Photo - Top Text">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8"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Picture Placeholder 3"/>
          <p:cNvSpPr>
            <a:spLocks noGrp="1"/>
          </p:cNvSpPr>
          <p:nvPr>
            <p:ph type="pic" sz="quarter" idx="10" hasCustomPrompt="1"/>
          </p:nvPr>
        </p:nvSpPr>
        <p:spPr>
          <a:xfrm>
            <a:off x="508000" y="2362200"/>
            <a:ext cx="11176000" cy="3429000"/>
          </a:xfrm>
          <a:prstGeom prst="rect">
            <a:avLst/>
          </a:prstGeom>
        </p:spPr>
        <p:txBody>
          <a:bodyPr/>
          <a:lstStyle>
            <a:lvl1pPr>
              <a:defRPr/>
            </a:lvl1pPr>
          </a:lstStyle>
          <a:p>
            <a:r>
              <a:rPr lang="en-US" dirty="0"/>
              <a:t>Picture or Graphic</a:t>
            </a:r>
          </a:p>
        </p:txBody>
      </p:sp>
      <p:sp>
        <p:nvSpPr>
          <p:cNvPr id="3" name="Text Placeholder 2"/>
          <p:cNvSpPr>
            <a:spLocks noGrp="1"/>
          </p:cNvSpPr>
          <p:nvPr>
            <p:ph type="body" sz="quarter" idx="11" hasCustomPrompt="1"/>
          </p:nvPr>
        </p:nvSpPr>
        <p:spPr>
          <a:xfrm>
            <a:off x="508000" y="990600"/>
            <a:ext cx="11176000" cy="1219200"/>
          </a:xfrm>
          <a:prstGeom prst="rect">
            <a:avLst/>
          </a:prstGeom>
        </p:spPr>
        <p:txBody>
          <a:bodyPr/>
          <a:lstStyle>
            <a:lvl1pPr>
              <a:defRPr/>
            </a:lvl1pPr>
          </a:lstStyle>
          <a:p>
            <a:pPr lvl="0"/>
            <a:r>
              <a:rPr lang="en-US" dirty="0"/>
              <a:t>Click to add text</a:t>
            </a:r>
          </a:p>
        </p:txBody>
      </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19880072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grpSp>
        <p:nvGrpSpPr>
          <p:cNvPr id="5" name="Group 4"/>
          <p:cNvGrpSpPr/>
          <p:nvPr userDrawn="1"/>
        </p:nvGrpSpPr>
        <p:grpSpPr>
          <a:xfrm>
            <a:off x="-1" y="0"/>
            <a:ext cx="12192001" cy="6857999"/>
            <a:chOff x="-1" y="0"/>
            <a:chExt cx="12192001" cy="6857999"/>
          </a:xfrm>
        </p:grpSpPr>
        <p:pic>
          <p:nvPicPr>
            <p:cNvPr id="7"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3" name="Text Placeholder 2"/>
          <p:cNvSpPr>
            <a:spLocks noGrp="1"/>
          </p:cNvSpPr>
          <p:nvPr>
            <p:ph type="body" sz="quarter" idx="11"/>
          </p:nvPr>
        </p:nvSpPr>
        <p:spPr>
          <a:xfrm>
            <a:off x="508000" y="990600"/>
            <a:ext cx="11176000" cy="4800600"/>
          </a:xfrm>
          <a:prstGeom prst="rect">
            <a:avLst/>
          </a:prstGeom>
        </p:spPr>
        <p:txBody>
          <a:bodyPr>
            <a:normAutofit/>
          </a:bodyPr>
          <a:lstStyle/>
          <a:p>
            <a:pPr lvl="0"/>
            <a:r>
              <a:rPr lang="en-US"/>
              <a:t>Click to edit Master text styles</a:t>
            </a:r>
          </a:p>
        </p:txBody>
      </p:sp>
    </p:spTree>
    <p:extLst>
      <p:ext uri="{BB962C8B-B14F-4D97-AF65-F5344CB8AC3E}">
        <p14:creationId xmlns:p14="http://schemas.microsoft.com/office/powerpoint/2010/main" val="22919817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Lft Text - Rt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Picture Placeholder 3"/>
          <p:cNvSpPr>
            <a:spLocks noGrp="1"/>
          </p:cNvSpPr>
          <p:nvPr>
            <p:ph type="pic" sz="quarter" idx="10"/>
          </p:nvPr>
        </p:nvSpPr>
        <p:spPr>
          <a:xfrm>
            <a:off x="6197600" y="990600"/>
            <a:ext cx="5486400" cy="4800600"/>
          </a:xfrm>
          <a:prstGeom prst="rect">
            <a:avLst/>
          </a:prstGeom>
        </p:spPr>
        <p:txBody>
          <a:bodyPr/>
          <a:lstStyle/>
          <a:p>
            <a:r>
              <a:rPr lang="en-US"/>
              <a:t>Click icon to add picture</a:t>
            </a:r>
            <a:endParaRPr lang="en-US" dirty="0"/>
          </a:p>
        </p:txBody>
      </p:sp>
      <p:sp>
        <p:nvSpPr>
          <p:cNvPr id="8" name="Text Placeholder 7"/>
          <p:cNvSpPr>
            <a:spLocks noGrp="1"/>
          </p:cNvSpPr>
          <p:nvPr>
            <p:ph type="body" sz="quarter" idx="11" hasCustomPrompt="1"/>
          </p:nvPr>
        </p:nvSpPr>
        <p:spPr>
          <a:xfrm>
            <a:off x="508000" y="990600"/>
            <a:ext cx="5486400" cy="4800600"/>
          </a:xfrm>
          <a:prstGeom prst="rect">
            <a:avLst/>
          </a:prstGeom>
        </p:spPr>
        <p:txBody>
          <a:bodyPr/>
          <a:lstStyle>
            <a:lvl1pPr marL="0" indent="0">
              <a:buFont typeface="Arial" panose="020B0604020202020204" pitchFamily="34" charset="0"/>
              <a:buNone/>
              <a:defRPr sz="28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37484628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grpSp>
        <p:nvGrpSpPr>
          <p:cNvPr id="8" name="Group 7"/>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2" name="Title 1"/>
          <p:cNvSpPr>
            <a:spLocks noGrp="1"/>
          </p:cNvSpPr>
          <p:nvPr>
            <p:ph type="title"/>
          </p:nvPr>
        </p:nvSpPr>
        <p:spPr>
          <a:xfrm>
            <a:off x="840317" y="365126"/>
            <a:ext cx="10515600" cy="1325563"/>
          </a:xfrm>
        </p:spPr>
        <p:txBody>
          <a:bodyPr>
            <a:normAutofit/>
          </a:bodyPr>
          <a:lstStyle>
            <a:lvl1pPr algn="ctr">
              <a:defRPr sz="4800">
                <a:solidFill>
                  <a:srgbClr val="003087"/>
                </a:solidFill>
                <a:latin typeface="+mn-lt"/>
              </a:defRPr>
            </a:lvl1pPr>
          </a:lstStyle>
          <a:p>
            <a:r>
              <a:rPr lang="en-US" dirty="0"/>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5222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5222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25180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Charts with Title">
    <p:spTree>
      <p:nvGrpSpPr>
        <p:cNvPr id="1" name=""/>
        <p:cNvGrpSpPr/>
        <p:nvPr/>
      </p:nvGrpSpPr>
      <p:grpSpPr>
        <a:xfrm>
          <a:off x="0" y="0"/>
          <a:ext cx="0" cy="0"/>
          <a:chOff x="0" y="0"/>
          <a:chExt cx="0" cy="0"/>
        </a:xfrm>
      </p:grpSpPr>
      <p:grpSp>
        <p:nvGrpSpPr>
          <p:cNvPr id="11" name="Group 10"/>
          <p:cNvGrpSpPr/>
          <p:nvPr userDrawn="1"/>
        </p:nvGrpSpPr>
        <p:grpSpPr>
          <a:xfrm>
            <a:off x="-1" y="0"/>
            <a:ext cx="12192001" cy="6857999"/>
            <a:chOff x="-1" y="0"/>
            <a:chExt cx="12192001" cy="6857999"/>
          </a:xfrm>
        </p:grpSpPr>
        <p:pic>
          <p:nvPicPr>
            <p:cNvPr id="14"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5486400" cy="5334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9" name="Text Placeholder 7"/>
          <p:cNvSpPr>
            <a:spLocks noGrp="1"/>
          </p:cNvSpPr>
          <p:nvPr>
            <p:ph type="body" sz="quarter" idx="13" hasCustomPrompt="1"/>
          </p:nvPr>
        </p:nvSpPr>
        <p:spPr>
          <a:xfrm>
            <a:off x="6197600" y="990600"/>
            <a:ext cx="5486400" cy="5334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3" name="Chart Placeholder 2"/>
          <p:cNvSpPr>
            <a:spLocks noGrp="1"/>
          </p:cNvSpPr>
          <p:nvPr>
            <p:ph type="chart" sz="quarter" idx="15"/>
          </p:nvPr>
        </p:nvSpPr>
        <p:spPr>
          <a:xfrm>
            <a:off x="508000" y="1600200"/>
            <a:ext cx="5486400" cy="4191000"/>
          </a:xfrm>
          <a:prstGeom prst="rect">
            <a:avLst/>
          </a:prstGeom>
        </p:spPr>
        <p:txBody>
          <a:bodyPr/>
          <a:lstStyle/>
          <a:p>
            <a:r>
              <a:rPr lang="en-US"/>
              <a:t>Click icon to add chart</a:t>
            </a:r>
            <a:endParaRPr lang="en-US" dirty="0"/>
          </a:p>
        </p:txBody>
      </p:sp>
      <p:sp>
        <p:nvSpPr>
          <p:cNvPr id="12" name="Chart Placeholder 2"/>
          <p:cNvSpPr>
            <a:spLocks noGrp="1"/>
          </p:cNvSpPr>
          <p:nvPr>
            <p:ph type="chart" sz="quarter" idx="16"/>
          </p:nvPr>
        </p:nvSpPr>
        <p:spPr>
          <a:xfrm>
            <a:off x="6197600" y="1600200"/>
            <a:ext cx="5486400" cy="4191000"/>
          </a:xfrm>
          <a:prstGeom prst="rect">
            <a:avLst/>
          </a:prstGeom>
        </p:spPr>
        <p:txBody>
          <a:bodyPr/>
          <a:lstStyle/>
          <a:p>
            <a:r>
              <a:rPr lang="en-US"/>
              <a:t>Click icon to add chart</a:t>
            </a:r>
            <a:endParaRPr lang="en-US" dirty="0"/>
          </a:p>
        </p:txBody>
      </p:sp>
    </p:spTree>
    <p:extLst>
      <p:ext uri="{BB962C8B-B14F-4D97-AF65-F5344CB8AC3E}">
        <p14:creationId xmlns:p14="http://schemas.microsoft.com/office/powerpoint/2010/main" val="34094623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Charts with Title">
    <p:spTree>
      <p:nvGrpSpPr>
        <p:cNvPr id="1" name=""/>
        <p:cNvGrpSpPr/>
        <p:nvPr/>
      </p:nvGrpSpPr>
      <p:grpSpPr>
        <a:xfrm>
          <a:off x="0" y="0"/>
          <a:ext cx="0" cy="0"/>
          <a:chOff x="0" y="0"/>
          <a:chExt cx="0" cy="0"/>
        </a:xfrm>
      </p:grpSpPr>
      <p:grpSp>
        <p:nvGrpSpPr>
          <p:cNvPr id="11" name="Group 10"/>
          <p:cNvGrpSpPr/>
          <p:nvPr userDrawn="1"/>
        </p:nvGrpSpPr>
        <p:grpSpPr>
          <a:xfrm>
            <a:off x="-1" y="0"/>
            <a:ext cx="12192001" cy="6857999"/>
            <a:chOff x="-1" y="0"/>
            <a:chExt cx="12192001" cy="6857999"/>
          </a:xfrm>
        </p:grpSpPr>
        <p:pic>
          <p:nvPicPr>
            <p:cNvPr id="14"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5486400" cy="5334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9" name="Text Placeholder 7"/>
          <p:cNvSpPr>
            <a:spLocks noGrp="1"/>
          </p:cNvSpPr>
          <p:nvPr>
            <p:ph type="body" sz="quarter" idx="13" hasCustomPrompt="1"/>
          </p:nvPr>
        </p:nvSpPr>
        <p:spPr>
          <a:xfrm>
            <a:off x="6197600" y="990600"/>
            <a:ext cx="5486400" cy="5334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3" name="Chart Placeholder 2"/>
          <p:cNvSpPr>
            <a:spLocks noGrp="1"/>
          </p:cNvSpPr>
          <p:nvPr>
            <p:ph type="chart" sz="quarter" idx="15"/>
          </p:nvPr>
        </p:nvSpPr>
        <p:spPr>
          <a:xfrm>
            <a:off x="508000" y="1600200"/>
            <a:ext cx="5486400" cy="2286000"/>
          </a:xfrm>
          <a:prstGeom prst="rect">
            <a:avLst/>
          </a:prstGeom>
        </p:spPr>
        <p:txBody>
          <a:bodyPr/>
          <a:lstStyle/>
          <a:p>
            <a:r>
              <a:rPr lang="en-US"/>
              <a:t>Click icon to add chart</a:t>
            </a:r>
            <a:endParaRPr lang="en-US" dirty="0"/>
          </a:p>
        </p:txBody>
      </p:sp>
      <p:sp>
        <p:nvSpPr>
          <p:cNvPr id="12" name="Chart Placeholder 2"/>
          <p:cNvSpPr>
            <a:spLocks noGrp="1"/>
          </p:cNvSpPr>
          <p:nvPr>
            <p:ph type="chart" sz="quarter" idx="16"/>
          </p:nvPr>
        </p:nvSpPr>
        <p:spPr>
          <a:xfrm>
            <a:off x="6197600" y="1600200"/>
            <a:ext cx="5486400" cy="2286000"/>
          </a:xfrm>
          <a:prstGeom prst="rect">
            <a:avLst/>
          </a:prstGeom>
        </p:spPr>
        <p:txBody>
          <a:bodyPr/>
          <a:lstStyle/>
          <a:p>
            <a:r>
              <a:rPr lang="en-US"/>
              <a:t>Click icon to add chart</a:t>
            </a:r>
            <a:endParaRPr lang="en-US" dirty="0"/>
          </a:p>
        </p:txBody>
      </p:sp>
      <p:sp>
        <p:nvSpPr>
          <p:cNvPr id="4" name="Chart Placeholder 3"/>
          <p:cNvSpPr>
            <a:spLocks noGrp="1"/>
          </p:cNvSpPr>
          <p:nvPr>
            <p:ph type="chart" sz="quarter" idx="17"/>
          </p:nvPr>
        </p:nvSpPr>
        <p:spPr>
          <a:xfrm>
            <a:off x="508000" y="4038600"/>
            <a:ext cx="11176000" cy="1752600"/>
          </a:xfrm>
          <a:prstGeom prst="rect">
            <a:avLst/>
          </a:prstGeom>
        </p:spPr>
        <p:txBody>
          <a:bodyPr/>
          <a:lstStyle/>
          <a:p>
            <a:r>
              <a:rPr lang="en-US"/>
              <a:t>Click icon to add chart</a:t>
            </a:r>
          </a:p>
        </p:txBody>
      </p:sp>
    </p:spTree>
    <p:extLst>
      <p:ext uri="{BB962C8B-B14F-4D97-AF65-F5344CB8AC3E}">
        <p14:creationId xmlns:p14="http://schemas.microsoft.com/office/powerpoint/2010/main" val="28683428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1 Sm Text - 2 Photos">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11"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5791200" cy="8382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5" name="Picture Placeholder 4"/>
          <p:cNvSpPr>
            <a:spLocks noGrp="1"/>
          </p:cNvSpPr>
          <p:nvPr>
            <p:ph type="pic" sz="quarter" idx="12"/>
          </p:nvPr>
        </p:nvSpPr>
        <p:spPr>
          <a:xfrm>
            <a:off x="508000" y="1981200"/>
            <a:ext cx="5791200" cy="3810000"/>
          </a:xfrm>
          <a:prstGeom prst="rect">
            <a:avLst/>
          </a:prstGeom>
        </p:spPr>
        <p:txBody>
          <a:bodyPr/>
          <a:lstStyle/>
          <a:p>
            <a:r>
              <a:rPr lang="en-US"/>
              <a:t>Click icon to add picture</a:t>
            </a:r>
            <a:endParaRPr lang="en-US" dirty="0"/>
          </a:p>
        </p:txBody>
      </p:sp>
      <p:sp>
        <p:nvSpPr>
          <p:cNvPr id="10" name="Picture Placeholder 4"/>
          <p:cNvSpPr>
            <a:spLocks noGrp="1"/>
          </p:cNvSpPr>
          <p:nvPr>
            <p:ph type="pic" sz="quarter" idx="13"/>
          </p:nvPr>
        </p:nvSpPr>
        <p:spPr>
          <a:xfrm>
            <a:off x="6502400" y="990600"/>
            <a:ext cx="5181600" cy="4800600"/>
          </a:xfrm>
          <a:prstGeom prst="rect">
            <a:avLst/>
          </a:prstGeom>
        </p:spPr>
        <p:txBody>
          <a:bodyPr/>
          <a:lstStyle/>
          <a:p>
            <a:r>
              <a:rPr lang="en-US"/>
              <a:t>Click icon to add picture</a:t>
            </a:r>
            <a:endParaRPr lang="en-US" dirty="0"/>
          </a:p>
        </p:txBody>
      </p:sp>
      <p:sp>
        <p:nvSpPr>
          <p:cNvPr id="9"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27972772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2 Thin Photos or Graphics">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8"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Picture Placeholder 3"/>
          <p:cNvSpPr>
            <a:spLocks noGrp="1"/>
          </p:cNvSpPr>
          <p:nvPr>
            <p:ph type="pic" sz="quarter" idx="10" hasCustomPrompt="1"/>
          </p:nvPr>
        </p:nvSpPr>
        <p:spPr>
          <a:xfrm>
            <a:off x="508000" y="3505200"/>
            <a:ext cx="11176000" cy="2286000"/>
          </a:xfrm>
          <a:prstGeom prst="rect">
            <a:avLst/>
          </a:prstGeom>
        </p:spPr>
        <p:txBody>
          <a:bodyPr/>
          <a:lstStyle>
            <a:lvl1pPr>
              <a:defRPr/>
            </a:lvl1pPr>
          </a:lstStyle>
          <a:p>
            <a:r>
              <a:rPr lang="en-US" dirty="0"/>
              <a:t>Picture</a:t>
            </a:r>
          </a:p>
        </p:txBody>
      </p:sp>
      <p:sp>
        <p:nvSpPr>
          <p:cNvPr id="5" name="Picture Placeholder 3"/>
          <p:cNvSpPr>
            <a:spLocks noGrp="1"/>
          </p:cNvSpPr>
          <p:nvPr>
            <p:ph type="pic" sz="quarter" idx="11" hasCustomPrompt="1"/>
          </p:nvPr>
        </p:nvSpPr>
        <p:spPr>
          <a:xfrm>
            <a:off x="508000" y="990600"/>
            <a:ext cx="11176000" cy="2362200"/>
          </a:xfrm>
          <a:prstGeom prst="rect">
            <a:avLst/>
          </a:prstGeom>
        </p:spPr>
        <p:txBody>
          <a:bodyPr/>
          <a:lstStyle>
            <a:lvl1pPr>
              <a:defRPr/>
            </a:lvl1pPr>
          </a:lstStyle>
          <a:p>
            <a:r>
              <a:rPr lang="en-US" dirty="0"/>
              <a:t>Picture</a:t>
            </a:r>
          </a:p>
        </p:txBody>
      </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21507863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5 Photos">
    <p:spTree>
      <p:nvGrpSpPr>
        <p:cNvPr id="1" name=""/>
        <p:cNvGrpSpPr/>
        <p:nvPr/>
      </p:nvGrpSpPr>
      <p:grpSpPr>
        <a:xfrm>
          <a:off x="0" y="0"/>
          <a:ext cx="0" cy="0"/>
          <a:chOff x="0" y="0"/>
          <a:chExt cx="0" cy="0"/>
        </a:xfrm>
      </p:grpSpPr>
      <p:grpSp>
        <p:nvGrpSpPr>
          <p:cNvPr id="9" name="Group 8"/>
          <p:cNvGrpSpPr/>
          <p:nvPr userDrawn="1"/>
        </p:nvGrpSpPr>
        <p:grpSpPr>
          <a:xfrm>
            <a:off x="-1" y="0"/>
            <a:ext cx="12192001" cy="6857999"/>
            <a:chOff x="-1" y="0"/>
            <a:chExt cx="12192001" cy="6857999"/>
          </a:xfrm>
        </p:grpSpPr>
        <p:pic>
          <p:nvPicPr>
            <p:cNvPr id="11"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14" name="Picture Placeholder 4"/>
          <p:cNvSpPr>
            <a:spLocks noGrp="1"/>
          </p:cNvSpPr>
          <p:nvPr>
            <p:ph type="pic" sz="quarter" idx="17"/>
          </p:nvPr>
        </p:nvSpPr>
        <p:spPr>
          <a:xfrm>
            <a:off x="4064000" y="990600"/>
            <a:ext cx="3962400" cy="4800600"/>
          </a:xfrm>
          <a:prstGeom prst="rect">
            <a:avLst/>
          </a:prstGeom>
        </p:spPr>
        <p:txBody>
          <a:bodyPr/>
          <a:lstStyle/>
          <a:p>
            <a:r>
              <a:rPr lang="en-US"/>
              <a:t>Click icon to add picture</a:t>
            </a:r>
            <a:endParaRPr lang="en-US" dirty="0"/>
          </a:p>
        </p:txBody>
      </p:sp>
      <p:sp>
        <p:nvSpPr>
          <p:cNvPr id="1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17" name="Picture Placeholder 4"/>
          <p:cNvSpPr>
            <a:spLocks noGrp="1"/>
          </p:cNvSpPr>
          <p:nvPr>
            <p:ph type="pic" sz="quarter" idx="13"/>
          </p:nvPr>
        </p:nvSpPr>
        <p:spPr>
          <a:xfrm>
            <a:off x="508000" y="990600"/>
            <a:ext cx="3352800" cy="2286000"/>
          </a:xfrm>
          <a:prstGeom prst="rect">
            <a:avLst/>
          </a:prstGeom>
        </p:spPr>
        <p:txBody>
          <a:bodyPr/>
          <a:lstStyle/>
          <a:p>
            <a:r>
              <a:rPr lang="en-US"/>
              <a:t>Click icon to add picture</a:t>
            </a:r>
            <a:endParaRPr lang="en-US" dirty="0"/>
          </a:p>
        </p:txBody>
      </p:sp>
      <p:sp>
        <p:nvSpPr>
          <p:cNvPr id="18" name="Picture Placeholder 4"/>
          <p:cNvSpPr>
            <a:spLocks noGrp="1"/>
          </p:cNvSpPr>
          <p:nvPr>
            <p:ph type="pic" sz="quarter" idx="14"/>
          </p:nvPr>
        </p:nvSpPr>
        <p:spPr>
          <a:xfrm>
            <a:off x="508000" y="3429000"/>
            <a:ext cx="3352800" cy="2362200"/>
          </a:xfrm>
          <a:prstGeom prst="rect">
            <a:avLst/>
          </a:prstGeom>
        </p:spPr>
        <p:txBody>
          <a:bodyPr/>
          <a:lstStyle/>
          <a:p>
            <a:r>
              <a:rPr lang="en-US"/>
              <a:t>Click icon to add picture</a:t>
            </a:r>
            <a:endParaRPr lang="en-US" dirty="0"/>
          </a:p>
        </p:txBody>
      </p:sp>
      <p:sp>
        <p:nvSpPr>
          <p:cNvPr id="19" name="Picture Placeholder 4"/>
          <p:cNvSpPr>
            <a:spLocks noGrp="1"/>
          </p:cNvSpPr>
          <p:nvPr>
            <p:ph type="pic" sz="quarter" idx="18"/>
          </p:nvPr>
        </p:nvSpPr>
        <p:spPr>
          <a:xfrm>
            <a:off x="8229600" y="990600"/>
            <a:ext cx="3454400" cy="2286000"/>
          </a:xfrm>
          <a:prstGeom prst="rect">
            <a:avLst/>
          </a:prstGeom>
        </p:spPr>
        <p:txBody>
          <a:bodyPr/>
          <a:lstStyle/>
          <a:p>
            <a:r>
              <a:rPr lang="en-US"/>
              <a:t>Click icon to add picture</a:t>
            </a:r>
            <a:endParaRPr lang="en-US" dirty="0"/>
          </a:p>
        </p:txBody>
      </p:sp>
      <p:sp>
        <p:nvSpPr>
          <p:cNvPr id="20" name="Picture Placeholder 4"/>
          <p:cNvSpPr>
            <a:spLocks noGrp="1"/>
          </p:cNvSpPr>
          <p:nvPr>
            <p:ph type="pic" sz="quarter" idx="19"/>
          </p:nvPr>
        </p:nvSpPr>
        <p:spPr>
          <a:xfrm>
            <a:off x="8229600" y="3429000"/>
            <a:ext cx="3454400" cy="23622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30677547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2 Flowchart - Graph">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Chart Placeholder 3"/>
          <p:cNvSpPr>
            <a:spLocks noGrp="1"/>
          </p:cNvSpPr>
          <p:nvPr>
            <p:ph type="chart" sz="quarter" idx="10" hasCustomPrompt="1"/>
          </p:nvPr>
        </p:nvSpPr>
        <p:spPr>
          <a:xfrm>
            <a:off x="609600" y="990600"/>
            <a:ext cx="10972800" cy="2286000"/>
          </a:xfrm>
          <a:prstGeom prst="rect">
            <a:avLst/>
          </a:prstGeom>
        </p:spPr>
        <p:txBody>
          <a:bodyPr/>
          <a:lstStyle>
            <a:lvl1pPr>
              <a:defRPr/>
            </a:lvl1pPr>
          </a:lstStyle>
          <a:p>
            <a:r>
              <a:rPr lang="en-US" dirty="0"/>
              <a:t>Add Flowchart, Graph, Info-graphic</a:t>
            </a:r>
          </a:p>
        </p:txBody>
      </p:sp>
      <p:sp>
        <p:nvSpPr>
          <p:cNvPr id="6" name="Chart Placeholder 3"/>
          <p:cNvSpPr>
            <a:spLocks noGrp="1"/>
          </p:cNvSpPr>
          <p:nvPr>
            <p:ph type="chart" sz="quarter" idx="11" hasCustomPrompt="1"/>
          </p:nvPr>
        </p:nvSpPr>
        <p:spPr>
          <a:xfrm>
            <a:off x="609600" y="3429000"/>
            <a:ext cx="10972800" cy="2362200"/>
          </a:xfrm>
          <a:prstGeom prst="rect">
            <a:avLst/>
          </a:prstGeom>
        </p:spPr>
        <p:txBody>
          <a:bodyPr/>
          <a:lstStyle>
            <a:lvl1pPr>
              <a:defRPr/>
            </a:lvl1pPr>
          </a:lstStyle>
          <a:p>
            <a:r>
              <a:rPr lang="en-US" dirty="0"/>
              <a:t>Add Flowchart, Graph, Info-graphic</a:t>
            </a:r>
          </a:p>
        </p:txBody>
      </p:sp>
      <p:sp>
        <p:nvSpPr>
          <p:cNvPr id="8"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31191936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Flowchart - Graph">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8"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4" name="Chart Placeholder 3"/>
          <p:cNvSpPr>
            <a:spLocks noGrp="1"/>
          </p:cNvSpPr>
          <p:nvPr>
            <p:ph type="chart" sz="quarter" idx="10" hasCustomPrompt="1"/>
          </p:nvPr>
        </p:nvSpPr>
        <p:spPr>
          <a:xfrm>
            <a:off x="6197600" y="990600"/>
            <a:ext cx="5384800" cy="4800600"/>
          </a:xfrm>
          <a:prstGeom prst="rect">
            <a:avLst/>
          </a:prstGeom>
        </p:spPr>
        <p:txBody>
          <a:bodyPr/>
          <a:lstStyle>
            <a:lvl1pPr>
              <a:defRPr/>
            </a:lvl1pPr>
          </a:lstStyle>
          <a:p>
            <a:r>
              <a:rPr lang="en-US" dirty="0"/>
              <a:t>Add Flowchart, Graph, Info-graphic</a:t>
            </a:r>
          </a:p>
        </p:txBody>
      </p:sp>
      <p:sp>
        <p:nvSpPr>
          <p:cNvPr id="5" name="Text Placeholder 4"/>
          <p:cNvSpPr>
            <a:spLocks noGrp="1"/>
          </p:cNvSpPr>
          <p:nvPr>
            <p:ph type="body" sz="quarter" idx="11"/>
          </p:nvPr>
        </p:nvSpPr>
        <p:spPr>
          <a:xfrm>
            <a:off x="609600" y="990600"/>
            <a:ext cx="5283200" cy="4800600"/>
          </a:xfrm>
          <a:prstGeom prst="rect">
            <a:avLst/>
          </a:prstGeom>
        </p:spPr>
        <p:txBody>
          <a:bodyPr/>
          <a:lstStyle>
            <a:lvl2pPr marL="742950" indent="-285750">
              <a:buFont typeface="Arial" panose="020B0604020202020204" pitchFamily="34" charset="0"/>
              <a:buChar char="•"/>
              <a:defRPr/>
            </a:lvl2pPr>
            <a:lvl3pPr marL="1143000" indent="-228600">
              <a:buFont typeface="Arial" panose="020B0604020202020204" pitchFamily="34" charset="0"/>
              <a:buChar char="•"/>
              <a:defRPr sz="2600"/>
            </a:lvl3pPr>
            <a:lvl4pPr marL="1600200" indent="-228600">
              <a:buFont typeface="Arial" panose="020B0604020202020204" pitchFamily="34" charset="0"/>
              <a:buChar char="•"/>
              <a:defRPr sz="2400"/>
            </a:lvl4pPr>
            <a:lvl5pPr marL="2057400" indent="-228600">
              <a:buFont typeface="Arial" panose="020B0604020202020204" pitchFamily="34" charset="0"/>
              <a:buChar char="•"/>
              <a:defRPr sz="2200"/>
            </a:lvl5pPr>
          </a:lstStyle>
          <a:p>
            <a:pPr lvl="0"/>
            <a:r>
              <a:rPr lang="en-US"/>
              <a:t>Click to edit Master text styles</a:t>
            </a:r>
          </a:p>
        </p:txBody>
      </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27951084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RT 1 Text - 4 Photos">
    <p:spTree>
      <p:nvGrpSpPr>
        <p:cNvPr id="1" name=""/>
        <p:cNvGrpSpPr/>
        <p:nvPr/>
      </p:nvGrpSpPr>
      <p:grpSpPr>
        <a:xfrm>
          <a:off x="0" y="0"/>
          <a:ext cx="0" cy="0"/>
          <a:chOff x="0" y="0"/>
          <a:chExt cx="0" cy="0"/>
        </a:xfrm>
      </p:grpSpPr>
      <p:grpSp>
        <p:nvGrpSpPr>
          <p:cNvPr id="9" name="Group 8"/>
          <p:cNvGrpSpPr/>
          <p:nvPr userDrawn="1"/>
        </p:nvGrpSpPr>
        <p:grpSpPr>
          <a:xfrm>
            <a:off x="-1" y="0"/>
            <a:ext cx="12192001" cy="6857999"/>
            <a:chOff x="-1" y="0"/>
            <a:chExt cx="12192001" cy="6857999"/>
          </a:xfrm>
        </p:grpSpPr>
        <p:pic>
          <p:nvPicPr>
            <p:cNvPr id="11"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3759200" cy="48006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5"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16" name="Picture Placeholder 4"/>
          <p:cNvSpPr>
            <a:spLocks noGrp="1"/>
          </p:cNvSpPr>
          <p:nvPr>
            <p:ph type="pic" sz="quarter" idx="13"/>
          </p:nvPr>
        </p:nvSpPr>
        <p:spPr>
          <a:xfrm>
            <a:off x="4572000" y="990600"/>
            <a:ext cx="3352800" cy="2286000"/>
          </a:xfrm>
          <a:prstGeom prst="rect">
            <a:avLst/>
          </a:prstGeom>
        </p:spPr>
        <p:txBody>
          <a:bodyPr/>
          <a:lstStyle/>
          <a:p>
            <a:r>
              <a:rPr lang="en-US"/>
              <a:t>Click icon to add picture</a:t>
            </a:r>
            <a:endParaRPr lang="en-US" dirty="0"/>
          </a:p>
        </p:txBody>
      </p:sp>
      <p:sp>
        <p:nvSpPr>
          <p:cNvPr id="17" name="Picture Placeholder 4"/>
          <p:cNvSpPr>
            <a:spLocks noGrp="1"/>
          </p:cNvSpPr>
          <p:nvPr>
            <p:ph type="pic" sz="quarter" idx="14"/>
          </p:nvPr>
        </p:nvSpPr>
        <p:spPr>
          <a:xfrm>
            <a:off x="4572000" y="3429000"/>
            <a:ext cx="3352800" cy="2362200"/>
          </a:xfrm>
          <a:prstGeom prst="rect">
            <a:avLst/>
          </a:prstGeom>
        </p:spPr>
        <p:txBody>
          <a:bodyPr/>
          <a:lstStyle/>
          <a:p>
            <a:r>
              <a:rPr lang="en-US"/>
              <a:t>Click icon to add picture</a:t>
            </a:r>
            <a:endParaRPr lang="en-US" dirty="0"/>
          </a:p>
        </p:txBody>
      </p:sp>
      <p:sp>
        <p:nvSpPr>
          <p:cNvPr id="18" name="Picture Placeholder 4"/>
          <p:cNvSpPr>
            <a:spLocks noGrp="1"/>
          </p:cNvSpPr>
          <p:nvPr>
            <p:ph type="pic" sz="quarter" idx="15"/>
          </p:nvPr>
        </p:nvSpPr>
        <p:spPr>
          <a:xfrm>
            <a:off x="8229600" y="990600"/>
            <a:ext cx="3352800" cy="2286000"/>
          </a:xfrm>
          <a:prstGeom prst="rect">
            <a:avLst/>
          </a:prstGeom>
        </p:spPr>
        <p:txBody>
          <a:bodyPr/>
          <a:lstStyle/>
          <a:p>
            <a:r>
              <a:rPr lang="en-US"/>
              <a:t>Click icon to add picture</a:t>
            </a:r>
            <a:endParaRPr lang="en-US" dirty="0"/>
          </a:p>
        </p:txBody>
      </p:sp>
      <p:sp>
        <p:nvSpPr>
          <p:cNvPr id="19" name="Picture Placeholder 4"/>
          <p:cNvSpPr>
            <a:spLocks noGrp="1"/>
          </p:cNvSpPr>
          <p:nvPr>
            <p:ph type="pic" sz="quarter" idx="16"/>
          </p:nvPr>
        </p:nvSpPr>
        <p:spPr>
          <a:xfrm>
            <a:off x="8229600" y="3429000"/>
            <a:ext cx="3352800" cy="23622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17707304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4 Photos &amp; Text">
    <p:spTree>
      <p:nvGrpSpPr>
        <p:cNvPr id="1" name=""/>
        <p:cNvGrpSpPr/>
        <p:nvPr/>
      </p:nvGrpSpPr>
      <p:grpSpPr>
        <a:xfrm>
          <a:off x="0" y="0"/>
          <a:ext cx="0" cy="0"/>
          <a:chOff x="0" y="0"/>
          <a:chExt cx="0" cy="0"/>
        </a:xfrm>
      </p:grpSpPr>
      <p:grpSp>
        <p:nvGrpSpPr>
          <p:cNvPr id="11" name="Group 10"/>
          <p:cNvGrpSpPr/>
          <p:nvPr userDrawn="1"/>
        </p:nvGrpSpPr>
        <p:grpSpPr>
          <a:xfrm>
            <a:off x="-1" y="0"/>
            <a:ext cx="12192001" cy="6857999"/>
            <a:chOff x="-1" y="0"/>
            <a:chExt cx="12192001" cy="6857999"/>
          </a:xfrm>
        </p:grpSpPr>
        <p:pic>
          <p:nvPicPr>
            <p:cNvPr id="13"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Picture 1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4165600" y="990600"/>
            <a:ext cx="3860800" cy="48006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Picture Placeholder 4"/>
          <p:cNvSpPr>
            <a:spLocks noGrp="1"/>
          </p:cNvSpPr>
          <p:nvPr>
            <p:ph type="pic" sz="quarter" idx="13"/>
          </p:nvPr>
        </p:nvSpPr>
        <p:spPr>
          <a:xfrm>
            <a:off x="508000" y="990600"/>
            <a:ext cx="3352800" cy="2286000"/>
          </a:xfrm>
          <a:prstGeom prst="rect">
            <a:avLst/>
          </a:prstGeom>
        </p:spPr>
        <p:txBody>
          <a:bodyPr/>
          <a:lstStyle/>
          <a:p>
            <a:r>
              <a:rPr lang="en-US"/>
              <a:t>Click icon to add picture</a:t>
            </a:r>
            <a:endParaRPr lang="en-US" dirty="0"/>
          </a:p>
        </p:txBody>
      </p:sp>
      <p:sp>
        <p:nvSpPr>
          <p:cNvPr id="9" name="Picture Placeholder 4"/>
          <p:cNvSpPr>
            <a:spLocks noGrp="1"/>
          </p:cNvSpPr>
          <p:nvPr>
            <p:ph type="pic" sz="quarter" idx="14"/>
          </p:nvPr>
        </p:nvSpPr>
        <p:spPr>
          <a:xfrm>
            <a:off x="508000" y="3429000"/>
            <a:ext cx="3352800" cy="2362200"/>
          </a:xfrm>
          <a:prstGeom prst="rect">
            <a:avLst/>
          </a:prstGeom>
        </p:spPr>
        <p:txBody>
          <a:bodyPr/>
          <a:lstStyle/>
          <a:p>
            <a:r>
              <a:rPr lang="en-US"/>
              <a:t>Click icon to add picture</a:t>
            </a:r>
            <a:endParaRPr lang="en-US" dirty="0"/>
          </a:p>
        </p:txBody>
      </p:sp>
      <p:sp>
        <p:nvSpPr>
          <p:cNvPr id="14"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15" name="Picture Placeholder 4"/>
          <p:cNvSpPr>
            <a:spLocks noGrp="1"/>
          </p:cNvSpPr>
          <p:nvPr>
            <p:ph type="pic" sz="quarter" idx="15"/>
          </p:nvPr>
        </p:nvSpPr>
        <p:spPr>
          <a:xfrm>
            <a:off x="8331200" y="990600"/>
            <a:ext cx="3352800" cy="2286000"/>
          </a:xfrm>
          <a:prstGeom prst="rect">
            <a:avLst/>
          </a:prstGeom>
        </p:spPr>
        <p:txBody>
          <a:bodyPr/>
          <a:lstStyle/>
          <a:p>
            <a:r>
              <a:rPr lang="en-US"/>
              <a:t>Click icon to add picture</a:t>
            </a:r>
            <a:endParaRPr lang="en-US" dirty="0"/>
          </a:p>
        </p:txBody>
      </p:sp>
      <p:sp>
        <p:nvSpPr>
          <p:cNvPr id="16" name="Picture Placeholder 4"/>
          <p:cNvSpPr>
            <a:spLocks noGrp="1"/>
          </p:cNvSpPr>
          <p:nvPr>
            <p:ph type="pic" sz="quarter" idx="16"/>
          </p:nvPr>
        </p:nvSpPr>
        <p:spPr>
          <a:xfrm>
            <a:off x="8331200" y="3429000"/>
            <a:ext cx="3352800" cy="23622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4693739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hart Title Text">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8"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10"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9" name="Text Placeholder 7"/>
          <p:cNvSpPr>
            <a:spLocks noGrp="1"/>
          </p:cNvSpPr>
          <p:nvPr>
            <p:ph type="body" sz="quarter" idx="13" hasCustomPrompt="1"/>
          </p:nvPr>
        </p:nvSpPr>
        <p:spPr>
          <a:xfrm>
            <a:off x="6197600" y="990600"/>
            <a:ext cx="5486400" cy="5334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2" name="Chart Placeholder 2"/>
          <p:cNvSpPr>
            <a:spLocks noGrp="1"/>
          </p:cNvSpPr>
          <p:nvPr>
            <p:ph type="chart" sz="quarter" idx="16"/>
          </p:nvPr>
        </p:nvSpPr>
        <p:spPr>
          <a:xfrm>
            <a:off x="6197600" y="1600200"/>
            <a:ext cx="5486400" cy="4191000"/>
          </a:xfrm>
          <a:prstGeom prst="rect">
            <a:avLst/>
          </a:prstGeom>
        </p:spPr>
        <p:txBody>
          <a:bodyPr/>
          <a:lstStyle/>
          <a:p>
            <a:r>
              <a:rPr lang="en-US"/>
              <a:t>Click icon to add chart</a:t>
            </a:r>
            <a:endParaRPr lang="en-US" dirty="0"/>
          </a:p>
        </p:txBody>
      </p:sp>
      <p:sp>
        <p:nvSpPr>
          <p:cNvPr id="4" name="Text Placeholder 3"/>
          <p:cNvSpPr>
            <a:spLocks noGrp="1"/>
          </p:cNvSpPr>
          <p:nvPr>
            <p:ph type="body" sz="quarter" idx="17"/>
          </p:nvPr>
        </p:nvSpPr>
        <p:spPr>
          <a:xfrm>
            <a:off x="508000" y="990600"/>
            <a:ext cx="5486400" cy="4800600"/>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3640718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1 Med Text - 1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4267200" y="990600"/>
            <a:ext cx="7416800" cy="48006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Picture Placeholder 4"/>
          <p:cNvSpPr>
            <a:spLocks noGrp="1"/>
          </p:cNvSpPr>
          <p:nvPr>
            <p:ph type="pic" sz="quarter" idx="13"/>
          </p:nvPr>
        </p:nvSpPr>
        <p:spPr>
          <a:xfrm>
            <a:off x="508000" y="990600"/>
            <a:ext cx="3556000" cy="4800600"/>
          </a:xfrm>
          <a:prstGeom prst="rect">
            <a:avLst/>
          </a:prstGeom>
        </p:spPr>
        <p:txBody>
          <a:bodyPr/>
          <a:lstStyle/>
          <a:p>
            <a:r>
              <a:rPr lang="en-US"/>
              <a:t>Click icon to add picture</a:t>
            </a:r>
            <a:endParaRPr lang="en-US" dirty="0"/>
          </a:p>
        </p:txBody>
      </p:sp>
      <p:sp>
        <p:nvSpPr>
          <p:cNvPr id="6"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28084050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Lft 1 Med Text - 2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12"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7315200" cy="48006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Picture Placeholder 4"/>
          <p:cNvSpPr>
            <a:spLocks noGrp="1"/>
          </p:cNvSpPr>
          <p:nvPr>
            <p:ph type="pic" sz="quarter" idx="13"/>
          </p:nvPr>
        </p:nvSpPr>
        <p:spPr>
          <a:xfrm>
            <a:off x="8229600" y="990600"/>
            <a:ext cx="3454400" cy="2209800"/>
          </a:xfrm>
          <a:prstGeom prst="rect">
            <a:avLst/>
          </a:prstGeom>
        </p:spPr>
        <p:txBody>
          <a:bodyPr/>
          <a:lstStyle/>
          <a:p>
            <a:r>
              <a:rPr lang="en-US"/>
              <a:t>Click icon to add picture</a:t>
            </a:r>
            <a:endParaRPr lang="en-US" dirty="0"/>
          </a:p>
        </p:txBody>
      </p:sp>
      <p:sp>
        <p:nvSpPr>
          <p:cNvPr id="9" name="Picture Placeholder 4"/>
          <p:cNvSpPr>
            <a:spLocks noGrp="1"/>
          </p:cNvSpPr>
          <p:nvPr>
            <p:ph type="pic" sz="quarter" idx="14"/>
          </p:nvPr>
        </p:nvSpPr>
        <p:spPr>
          <a:xfrm>
            <a:off x="8229600" y="3429000"/>
            <a:ext cx="3454400" cy="2362200"/>
          </a:xfrm>
          <a:prstGeom prst="rect">
            <a:avLst/>
          </a:prstGeom>
        </p:spPr>
        <p:txBody>
          <a:bodyPr/>
          <a:lstStyle/>
          <a:p>
            <a:r>
              <a:rPr lang="en-US"/>
              <a:t>Click icon to add picture</a:t>
            </a:r>
            <a:endParaRPr lang="en-US" dirty="0"/>
          </a:p>
        </p:txBody>
      </p:sp>
      <p:sp>
        <p:nvSpPr>
          <p:cNvPr id="11"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26266353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Lft 1 Med Text - 2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12"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4368800" y="990600"/>
            <a:ext cx="7315200" cy="48006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10" name="Picture Placeholder 4"/>
          <p:cNvSpPr>
            <a:spLocks noGrp="1"/>
          </p:cNvSpPr>
          <p:nvPr>
            <p:ph type="pic" sz="quarter" idx="13"/>
          </p:nvPr>
        </p:nvSpPr>
        <p:spPr>
          <a:xfrm>
            <a:off x="508000" y="990600"/>
            <a:ext cx="3454400" cy="2286000"/>
          </a:xfrm>
          <a:prstGeom prst="rect">
            <a:avLst/>
          </a:prstGeom>
        </p:spPr>
        <p:txBody>
          <a:bodyPr/>
          <a:lstStyle/>
          <a:p>
            <a:r>
              <a:rPr lang="en-US"/>
              <a:t>Click icon to add picture</a:t>
            </a:r>
            <a:endParaRPr lang="en-US" dirty="0"/>
          </a:p>
        </p:txBody>
      </p:sp>
      <p:sp>
        <p:nvSpPr>
          <p:cNvPr id="9" name="Picture Placeholder 4"/>
          <p:cNvSpPr>
            <a:spLocks noGrp="1"/>
          </p:cNvSpPr>
          <p:nvPr>
            <p:ph type="pic" sz="quarter" idx="14"/>
          </p:nvPr>
        </p:nvSpPr>
        <p:spPr>
          <a:xfrm>
            <a:off x="508000" y="3429000"/>
            <a:ext cx="3454400" cy="2362200"/>
          </a:xfrm>
          <a:prstGeom prst="rect">
            <a:avLst/>
          </a:prstGeom>
        </p:spPr>
        <p:txBody>
          <a:bodyPr/>
          <a:lstStyle/>
          <a:p>
            <a:r>
              <a:rPr lang="en-US"/>
              <a:t>Click icon to add picture</a:t>
            </a:r>
            <a:endParaRPr lang="en-US" dirty="0"/>
          </a:p>
        </p:txBody>
      </p:sp>
      <p:sp>
        <p:nvSpPr>
          <p:cNvPr id="11"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Tree>
    <p:extLst>
      <p:ext uri="{BB962C8B-B14F-4D97-AF65-F5344CB8AC3E}">
        <p14:creationId xmlns:p14="http://schemas.microsoft.com/office/powerpoint/2010/main" val="6918042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2 Text - 1 Photo">
    <p:spTree>
      <p:nvGrpSpPr>
        <p:cNvPr id="1" name=""/>
        <p:cNvGrpSpPr/>
        <p:nvPr/>
      </p:nvGrpSpPr>
      <p:grpSpPr>
        <a:xfrm>
          <a:off x="0" y="0"/>
          <a:ext cx="0" cy="0"/>
          <a:chOff x="0" y="0"/>
          <a:chExt cx="0" cy="0"/>
        </a:xfrm>
      </p:grpSpPr>
      <p:grpSp>
        <p:nvGrpSpPr>
          <p:cNvPr id="7" name="Group 6"/>
          <p:cNvGrpSpPr/>
          <p:nvPr userDrawn="1"/>
        </p:nvGrpSpPr>
        <p:grpSpPr>
          <a:xfrm>
            <a:off x="-1" y="0"/>
            <a:ext cx="12192001" cy="6857999"/>
            <a:chOff x="-1" y="0"/>
            <a:chExt cx="12192001" cy="6857999"/>
          </a:xfrm>
        </p:grpSpPr>
        <p:pic>
          <p:nvPicPr>
            <p:cNvPr id="9" name="293633F3-D9F0-491B-9E14-13E4D5421021" descr="D9030430-BD8C-4945-88FB-D935A9BEA0F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0"/>
              <a:ext cx="12192001"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userDrawn="1"/>
          </p:nvSpPr>
          <p:spPr>
            <a:xfrm>
              <a:off x="9174956" y="6224588"/>
              <a:ext cx="1926432" cy="4968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65543" y="6152991"/>
              <a:ext cx="1526345" cy="640080"/>
            </a:xfrm>
            <a:prstGeom prst="rect">
              <a:avLst/>
            </a:prstGeom>
          </p:spPr>
        </p:pic>
      </p:grpSp>
      <p:sp>
        <p:nvSpPr>
          <p:cNvPr id="8" name="Text Placeholder 7"/>
          <p:cNvSpPr>
            <a:spLocks noGrp="1"/>
          </p:cNvSpPr>
          <p:nvPr>
            <p:ph type="body" sz="quarter" idx="11" hasCustomPrompt="1"/>
          </p:nvPr>
        </p:nvSpPr>
        <p:spPr>
          <a:xfrm>
            <a:off x="508000" y="990600"/>
            <a:ext cx="5588000" cy="838200"/>
          </a:xfrm>
          <a:prstGeom prst="rect">
            <a:avLst/>
          </a:prstGeom>
        </p:spPr>
        <p:txBody>
          <a:bodyPr/>
          <a:lstStyle>
            <a:lvl1pPr marL="0" indent="0">
              <a:buFont typeface="Arial" panose="020B0604020202020204" pitchFamily="34" charset="0"/>
              <a:buNone/>
              <a:defRPr sz="2600" baseline="0"/>
            </a:lvl1pPr>
            <a:lvl2pPr marL="457200" indent="0">
              <a:buNone/>
              <a:defRPr/>
            </a:lvl2pPr>
          </a:lstStyle>
          <a:p>
            <a:pPr lvl="0"/>
            <a:r>
              <a:rPr lang="en-US" dirty="0"/>
              <a:t>Click to add text</a:t>
            </a:r>
          </a:p>
          <a:p>
            <a:pPr lvl="0"/>
            <a:endParaRPr lang="en-US" dirty="0"/>
          </a:p>
          <a:p>
            <a:pPr lvl="0"/>
            <a:endParaRPr lang="en-US" dirty="0"/>
          </a:p>
          <a:p>
            <a:pPr lvl="0"/>
            <a:endParaRPr lang="en-US" dirty="0"/>
          </a:p>
        </p:txBody>
      </p:sp>
      <p:sp>
        <p:nvSpPr>
          <p:cNvPr id="5" name="Picture Placeholder 4"/>
          <p:cNvSpPr>
            <a:spLocks noGrp="1"/>
          </p:cNvSpPr>
          <p:nvPr>
            <p:ph type="pic" sz="quarter" idx="12"/>
          </p:nvPr>
        </p:nvSpPr>
        <p:spPr>
          <a:xfrm>
            <a:off x="508000" y="1981200"/>
            <a:ext cx="5588000" cy="3810000"/>
          </a:xfrm>
          <a:prstGeom prst="rect">
            <a:avLst/>
          </a:prstGeom>
        </p:spPr>
        <p:txBody>
          <a:bodyPr/>
          <a:lstStyle/>
          <a:p>
            <a:r>
              <a:rPr lang="en-US"/>
              <a:t>Click icon to add picture</a:t>
            </a:r>
            <a:endParaRPr lang="en-US" dirty="0"/>
          </a:p>
        </p:txBody>
      </p:sp>
      <p:sp>
        <p:nvSpPr>
          <p:cNvPr id="10" name="Title 11"/>
          <p:cNvSpPr>
            <a:spLocks noGrp="1"/>
          </p:cNvSpPr>
          <p:nvPr>
            <p:ph type="title" hasCustomPrompt="1"/>
          </p:nvPr>
        </p:nvSpPr>
        <p:spPr>
          <a:xfrm>
            <a:off x="508000" y="228600"/>
            <a:ext cx="11176000" cy="533400"/>
          </a:xfrm>
          <a:prstGeom prst="rect">
            <a:avLst/>
          </a:prstGeom>
        </p:spPr>
        <p:txBody>
          <a:bodyPr>
            <a:noAutofit/>
          </a:bodyPr>
          <a:lstStyle>
            <a:lvl1pPr algn="ctr">
              <a:defRPr sz="4800">
                <a:solidFill>
                  <a:srgbClr val="003087"/>
                </a:solidFill>
                <a:latin typeface="+mn-lt"/>
              </a:defRPr>
            </a:lvl1pPr>
          </a:lstStyle>
          <a:p>
            <a:r>
              <a:rPr lang="en-US" dirty="0"/>
              <a:t>Title</a:t>
            </a:r>
          </a:p>
        </p:txBody>
      </p:sp>
      <p:sp>
        <p:nvSpPr>
          <p:cNvPr id="4" name="Text Placeholder 3"/>
          <p:cNvSpPr>
            <a:spLocks noGrp="1"/>
          </p:cNvSpPr>
          <p:nvPr>
            <p:ph type="body" sz="quarter" idx="13"/>
          </p:nvPr>
        </p:nvSpPr>
        <p:spPr>
          <a:xfrm>
            <a:off x="6502400" y="990600"/>
            <a:ext cx="5181600" cy="4800600"/>
          </a:xfrm>
          <a:prstGeom prst="rect">
            <a:avLst/>
          </a:prstGeom>
        </p:spPr>
        <p:txBody>
          <a:bodyPr/>
          <a:lstStyle>
            <a:lvl3pPr marL="1143000" indent="-228600">
              <a:buFont typeface="Arial" panose="020B0604020202020204" pitchFamily="34" charset="0"/>
              <a:buChar char="•"/>
              <a:defRPr sz="2600"/>
            </a:lvl3pPr>
            <a:lvl4pPr marL="1600200" indent="-228600">
              <a:buFont typeface="Arial" panose="020B0604020202020204" pitchFamily="34" charset="0"/>
              <a:buChar char="•"/>
              <a:defRPr sz="2400"/>
            </a:lvl4pPr>
            <a:lvl5pPr marL="2057400" indent="-228600">
              <a:buFont typeface="Arial" panose="020B0604020202020204" pitchFamily="34" charset="0"/>
              <a:buChar char="•"/>
              <a:defRPr sz="2200"/>
            </a:lvl5pPr>
          </a:lstStyle>
          <a:p>
            <a:pPr lvl="0"/>
            <a:r>
              <a:rPr lang="en-US"/>
              <a:t>Click to edit Master text styles</a:t>
            </a:r>
          </a:p>
        </p:txBody>
      </p:sp>
    </p:spTree>
    <p:extLst>
      <p:ext uri="{BB962C8B-B14F-4D97-AF65-F5344CB8AC3E}">
        <p14:creationId xmlns:p14="http://schemas.microsoft.com/office/powerpoint/2010/main" val="29930270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r>
              <a:rPr lang="en-US" dirty="0"/>
              <a:t> </a:t>
            </a:r>
            <a:fld id="{2D845CC3-1F88-4493-B5FB-CBFF37BBDB3D}" type="slidenum">
              <a:rPr lang="en-US"/>
              <a:pPr>
                <a:defRPr/>
              </a:pPr>
              <a:t>‹#›</a:t>
            </a:fld>
            <a:endParaRPr lang="en-US" dirty="0"/>
          </a:p>
        </p:txBody>
      </p:sp>
    </p:spTree>
    <p:extLst>
      <p:ext uri="{BB962C8B-B14F-4D97-AF65-F5344CB8AC3E}">
        <p14:creationId xmlns:p14="http://schemas.microsoft.com/office/powerpoint/2010/main" val="35076194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Slide Number Placeholder 9"/>
          <p:cNvSpPr>
            <a:spLocks noGrp="1"/>
          </p:cNvSpPr>
          <p:nvPr>
            <p:ph type="sldNum" sz="quarter" idx="10"/>
          </p:nvPr>
        </p:nvSpPr>
        <p:spPr>
          <a:xfrm>
            <a:off x="6421967" y="6324601"/>
            <a:ext cx="1316567" cy="365125"/>
          </a:xfrm>
          <a:prstGeom prst="rect">
            <a:avLst/>
          </a:prstGeom>
        </p:spPr>
        <p:txBody>
          <a:bodyPr vert="horz" lIns="91440" tIns="45720" rIns="91440" bIns="45720" rtlCol="0" anchor="ctr"/>
          <a:lstStyle>
            <a:lvl1pPr algn="ctr" eaLnBrk="1" hangingPunct="1">
              <a:defRPr sz="1400" b="0">
                <a:solidFill>
                  <a:schemeClr val="tx2"/>
                </a:solidFill>
                <a:latin typeface="Arial" charset="0"/>
              </a:defRPr>
            </a:lvl1pPr>
          </a:lstStyle>
          <a:p>
            <a:pPr>
              <a:defRPr/>
            </a:pPr>
            <a:r>
              <a:rPr lang="en-US" dirty="0">
                <a:solidFill>
                  <a:srgbClr val="323232"/>
                </a:solidFill>
              </a:rPr>
              <a:t> </a:t>
            </a:r>
            <a:fld id="{94F6C9BD-A0A9-4938-A05D-D68256E81482}" type="slidenum">
              <a:rPr lang="en-US" smtClean="0">
                <a:solidFill>
                  <a:srgbClr val="323232"/>
                </a:solidFill>
              </a:rPr>
              <a:pPr>
                <a:defRPr/>
              </a:pPr>
              <a:t>‹#›</a:t>
            </a:fld>
            <a:endParaRPr lang="en-US" dirty="0">
              <a:solidFill>
                <a:srgbClr val="323232"/>
              </a:solidFill>
            </a:endParaRPr>
          </a:p>
        </p:txBody>
      </p:sp>
    </p:spTree>
    <p:extLst>
      <p:ext uri="{BB962C8B-B14F-4D97-AF65-F5344CB8AC3E}">
        <p14:creationId xmlns:p14="http://schemas.microsoft.com/office/powerpoint/2010/main" val="39857735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8" name="Content Placeholder 2"/>
          <p:cNvSpPr>
            <a:spLocks noGrp="1"/>
          </p:cNvSpPr>
          <p:nvPr>
            <p:ph sz="quarter" idx="15"/>
          </p:nvPr>
        </p:nvSpPr>
        <p:spPr>
          <a:xfrm>
            <a:off x="4064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3780739"/>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Footer Placeholder 4"/>
          <p:cNvSpPr>
            <a:spLocks noGrp="1"/>
          </p:cNvSpPr>
          <p:nvPr>
            <p:ph type="ftr" sz="quarter" idx="13"/>
          </p:nvPr>
        </p:nvSpPr>
        <p:spPr/>
        <p:txBody>
          <a:bodyPr/>
          <a:lstStyle>
            <a:lvl1pPr>
              <a:defRPr/>
            </a:lvl1pPr>
          </a:lstStyle>
          <a:p>
            <a:pPr>
              <a:defRPr/>
            </a:pPr>
            <a:endParaRPr lang="en-US"/>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a:p>
        </p:txBody>
      </p:sp>
    </p:spTree>
    <p:extLst>
      <p:ext uri="{BB962C8B-B14F-4D97-AF65-F5344CB8AC3E}">
        <p14:creationId xmlns:p14="http://schemas.microsoft.com/office/powerpoint/2010/main" val="14576238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dirty="0"/>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dirty="0"/>
          </a:p>
        </p:txBody>
      </p:sp>
      <p:sp>
        <p:nvSpPr>
          <p:cNvPr id="2" name="Title 1">
            <a:extLst>
              <a:ext uri="{FF2B5EF4-FFF2-40B4-BE49-F238E27FC236}">
                <a16:creationId xmlns:a16="http://schemas.microsoft.com/office/drawing/2014/main" id="{C718C8BC-3817-BA43-A697-C0F8A79E64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042326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EE4B1084-AF70-E7DA-2842-9FB9FFF0804B}"/>
              </a:ext>
            </a:extLst>
          </p:cNvPr>
          <p:cNvSpPr>
            <a:spLocks noGrp="1"/>
          </p:cNvSpPr>
          <p:nvPr>
            <p:ph type="title"/>
          </p:nvPr>
        </p:nvSpPr>
        <p:spPr/>
        <p:txBody>
          <a:bodyPr/>
          <a:lstStyle/>
          <a:p>
            <a:r>
              <a:rPr lang="en-US" dirty="0"/>
              <a:t>Click to edit Master title style</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4789660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dirty="0"/>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dirty="0"/>
          </a:p>
        </p:txBody>
      </p:sp>
      <p:sp>
        <p:nvSpPr>
          <p:cNvPr id="2" name="Title 1">
            <a:extLst>
              <a:ext uri="{FF2B5EF4-FFF2-40B4-BE49-F238E27FC236}">
                <a16:creationId xmlns:a16="http://schemas.microsoft.com/office/drawing/2014/main" id="{942C9F60-E948-0B16-240A-DCBC52D49E51}"/>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533679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Picture with Caption">
    <p:bg>
      <p:bgPr>
        <a:gradFill flip="none" rotWithShape="1">
          <a:gsLst>
            <a:gs pos="75000">
              <a:schemeClr val="tx2"/>
            </a:gs>
            <a:gs pos="85000">
              <a:schemeClr val="tx2">
                <a:alpha val="35000"/>
              </a:schemeClr>
            </a:gs>
            <a:gs pos="95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4" name="Title 3"/>
          <p:cNvSpPr>
            <a:spLocks noGrp="1"/>
          </p:cNvSpPr>
          <p:nvPr>
            <p:ph type="title"/>
          </p:nvPr>
        </p:nvSpPr>
        <p:spPr/>
        <p:txBody>
          <a:bodyPr/>
          <a:lstStyle/>
          <a:p>
            <a:r>
              <a:rPr lang="en-US"/>
              <a:t>Click to edit Master title style</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dirty="0"/>
          </a:p>
        </p:txBody>
      </p:sp>
    </p:spTree>
    <p:extLst>
      <p:ext uri="{BB962C8B-B14F-4D97-AF65-F5344CB8AC3E}">
        <p14:creationId xmlns:p14="http://schemas.microsoft.com/office/powerpoint/2010/main" val="829814343"/>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dirty="0"/>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dirty="0"/>
          </a:p>
        </p:txBody>
      </p:sp>
      <p:sp>
        <p:nvSpPr>
          <p:cNvPr id="4" name="Title 3">
            <a:extLst>
              <a:ext uri="{FF2B5EF4-FFF2-40B4-BE49-F238E27FC236}">
                <a16:creationId xmlns:a16="http://schemas.microsoft.com/office/drawing/2014/main" id="{FC0BCDB4-4C07-CBF2-EFC4-7CEF0E09948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010906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dirty="0"/>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dirty="0"/>
          </a:p>
        </p:txBody>
      </p:sp>
      <p:sp>
        <p:nvSpPr>
          <p:cNvPr id="3" name="Title 2">
            <a:extLst>
              <a:ext uri="{FF2B5EF4-FFF2-40B4-BE49-F238E27FC236}">
                <a16:creationId xmlns:a16="http://schemas.microsoft.com/office/drawing/2014/main" id="{1D0F7681-D094-4E6D-0DF0-99CD21DC42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5027742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dirty="0"/>
          </a:p>
        </p:txBody>
      </p:sp>
      <p:sp>
        <p:nvSpPr>
          <p:cNvPr id="4" name="Title 3">
            <a:extLst>
              <a:ext uri="{FF2B5EF4-FFF2-40B4-BE49-F238E27FC236}">
                <a16:creationId xmlns:a16="http://schemas.microsoft.com/office/drawing/2014/main" id="{CC30DB31-FD65-4D95-4478-6813E7F155C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901744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dirty="0"/>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dirty="0"/>
          </a:p>
        </p:txBody>
      </p:sp>
    </p:spTree>
    <p:extLst>
      <p:ext uri="{BB962C8B-B14F-4D97-AF65-F5344CB8AC3E}">
        <p14:creationId xmlns:p14="http://schemas.microsoft.com/office/powerpoint/2010/main" val="9170417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dirty="0"/>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dirty="0"/>
          </a:p>
        </p:txBody>
      </p:sp>
    </p:spTree>
    <p:extLst>
      <p:ext uri="{BB962C8B-B14F-4D97-AF65-F5344CB8AC3E}">
        <p14:creationId xmlns:p14="http://schemas.microsoft.com/office/powerpoint/2010/main" val="264205038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dirty="0"/>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dirty="0"/>
          </a:p>
        </p:txBody>
      </p:sp>
    </p:spTree>
    <p:extLst>
      <p:ext uri="{BB962C8B-B14F-4D97-AF65-F5344CB8AC3E}">
        <p14:creationId xmlns:p14="http://schemas.microsoft.com/office/powerpoint/2010/main" val="3124383568"/>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dirty="0"/>
          </a:p>
        </p:txBody>
      </p:sp>
    </p:spTree>
    <p:extLst>
      <p:ext uri="{BB962C8B-B14F-4D97-AF65-F5344CB8AC3E}">
        <p14:creationId xmlns:p14="http://schemas.microsoft.com/office/powerpoint/2010/main" val="3988744105"/>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dirty="0"/>
          </a:p>
        </p:txBody>
      </p:sp>
    </p:spTree>
    <p:extLst>
      <p:ext uri="{BB962C8B-B14F-4D97-AF65-F5344CB8AC3E}">
        <p14:creationId xmlns:p14="http://schemas.microsoft.com/office/powerpoint/2010/main" val="1390845663"/>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7AD23EB7-47BD-A421-AD32-BA7882ED264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057173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539875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0"/>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dirty="0"/>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dirty="0"/>
          </a:p>
        </p:txBody>
      </p:sp>
      <p:sp>
        <p:nvSpPr>
          <p:cNvPr id="5" name="Title 4">
            <a:extLst>
              <a:ext uri="{FF2B5EF4-FFF2-40B4-BE49-F238E27FC236}">
                <a16:creationId xmlns:a16="http://schemas.microsoft.com/office/drawing/2014/main" id="{7B0D9059-3C9E-5AFD-2A32-2874C4FC4C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47036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286521596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20000"/>
            <a:lumOff val="8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271417776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dirty="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dirty="0"/>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21666845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1_Background no graphics">
    <p:bg>
      <p:bgPr>
        <a:gradFill flip="none" rotWithShape="1">
          <a:gsLst>
            <a:gs pos="85000">
              <a:schemeClr val="tx2"/>
            </a:gs>
            <a:gs pos="90000">
              <a:schemeClr val="tx2">
                <a:alpha val="45000"/>
              </a:schemeClr>
            </a:gs>
            <a:gs pos="95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dirty="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dirty="0"/>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dirty="0"/>
          </a:p>
        </p:txBody>
      </p:sp>
    </p:spTree>
    <p:extLst>
      <p:ext uri="{BB962C8B-B14F-4D97-AF65-F5344CB8AC3E}">
        <p14:creationId xmlns:p14="http://schemas.microsoft.com/office/powerpoint/2010/main" val="356327843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dirty="0"/>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8900977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dirty="0"/>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Tree>
    <p:extLst>
      <p:ext uri="{BB962C8B-B14F-4D97-AF65-F5344CB8AC3E}">
        <p14:creationId xmlns:p14="http://schemas.microsoft.com/office/powerpoint/2010/main" val="162674104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15759947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581588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41824793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21613735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dirty="0">
                <a:solidFill>
                  <a:schemeClr val="tx2"/>
                </a:solidFill>
              </a:rPr>
              <a:t>“</a:t>
            </a:r>
            <a:r>
              <a:rPr lang="en-US" sz="675" i="1" dirty="0">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chemeClr val="tx2"/>
                </a:solidFill>
              </a:rPr>
              <a:t>”</a:t>
            </a:r>
            <a:endParaRPr lang="en-US" sz="675" i="1" dirty="0">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0541379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2025157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D3DB905F-ECCA-4945-9977-03D6E1A08F79}" type="slidenum">
              <a:rPr lang="en-US"/>
              <a:pPr>
                <a:defRPr/>
              </a:pPr>
              <a:t>‹#›</a:t>
            </a:fld>
            <a:endParaRPr lang="en-US" dirty="0"/>
          </a:p>
        </p:txBody>
      </p:sp>
    </p:spTree>
    <p:extLst>
      <p:ext uri="{BB962C8B-B14F-4D97-AF65-F5344CB8AC3E}">
        <p14:creationId xmlns:p14="http://schemas.microsoft.com/office/powerpoint/2010/main" val="846254995"/>
      </p:ext>
    </p:extLst>
  </p:cSld>
  <p:clrMapOvr>
    <a:masterClrMapping/>
  </p:clrMapOvr>
  <p:transition advClick="0">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0"/>
            <a:ext cx="5384800" cy="3886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3886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437B13D3-01BB-49A0-939B-7DF3CB6DB034}" type="slidenum">
              <a:rPr lang="en-US"/>
              <a:pPr>
                <a:defRPr/>
              </a:pPr>
              <a:t>‹#›</a:t>
            </a:fld>
            <a:endParaRPr lang="en-US" dirty="0"/>
          </a:p>
        </p:txBody>
      </p:sp>
    </p:spTree>
    <p:extLst>
      <p:ext uri="{BB962C8B-B14F-4D97-AF65-F5344CB8AC3E}">
        <p14:creationId xmlns:p14="http://schemas.microsoft.com/office/powerpoint/2010/main" val="3434067829"/>
      </p:ext>
    </p:extLst>
  </p:cSld>
  <p:clrMapOvr>
    <a:masterClrMapping/>
  </p:clrMapOvr>
  <p:transition advClick="0">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DF91B-715C-3F06-C807-AA3C877C2AA7}"/>
              </a:ext>
            </a:extLst>
          </p:cNvPr>
          <p:cNvSpPr>
            <a:spLocks noGrp="1"/>
          </p:cNvSpPr>
          <p:nvPr>
            <p:ph type="title"/>
          </p:nvPr>
        </p:nvSpPr>
        <p:spPr>
          <a:xfrm>
            <a:off x="1360711" y="1968135"/>
            <a:ext cx="10515600" cy="2071818"/>
          </a:xfrm>
          <a:prstGeom prst="rect">
            <a:avLst/>
          </a:prstGeom>
        </p:spPr>
        <p:txBody>
          <a:bodyPr anchor="b"/>
          <a:lstStyle>
            <a:lvl1pPr>
              <a:defRPr sz="45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9C22473-6748-6FC3-0F3D-D46FABFDF4F5}"/>
              </a:ext>
            </a:extLst>
          </p:cNvPr>
          <p:cNvSpPr>
            <a:spLocks noGrp="1"/>
          </p:cNvSpPr>
          <p:nvPr>
            <p:ph type="body" idx="1"/>
          </p:nvPr>
        </p:nvSpPr>
        <p:spPr>
          <a:xfrm>
            <a:off x="1360711" y="4119197"/>
            <a:ext cx="10515600" cy="1500187"/>
          </a:xfrm>
          <a:prstGeom prst="rect">
            <a:avLst/>
          </a:prstGeom>
        </p:spPr>
        <p:txBody>
          <a:bodyPr/>
          <a:lstStyle>
            <a:lvl1pPr marL="0" indent="0">
              <a:buNone/>
              <a:defRPr sz="1800">
                <a:solidFill>
                  <a:schemeClr val="tx1">
                    <a:tint val="75000"/>
                  </a:schemeClr>
                </a:solidFill>
                <a:latin typeface="Arial" panose="020B06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66DEB94F-589C-8801-D603-FDF1BEFA55F3}"/>
              </a:ext>
            </a:extLst>
          </p:cNvPr>
          <p:cNvSpPr>
            <a:spLocks noGrp="1"/>
          </p:cNvSpPr>
          <p:nvPr>
            <p:ph type="sldNum" sz="quarter" idx="12"/>
          </p:nvPr>
        </p:nvSpPr>
        <p:spPr>
          <a:xfrm>
            <a:off x="8610600" y="6356352"/>
            <a:ext cx="2743200" cy="365125"/>
          </a:xfrm>
          <a:prstGeom prst="rect">
            <a:avLst/>
          </a:prstGeom>
        </p:spPr>
        <p:txBody>
          <a:bodyPr/>
          <a:lstStyle/>
          <a:p>
            <a:fld id="{C9A37824-BB8D-4799-9845-F5B47B5E45C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18462674"/>
      </p:ext>
    </p:extLst>
  </p:cSld>
  <p:clrMapOvr>
    <a:masterClrMapping/>
  </p:clrMapOvr>
  <p:hf hd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dirty="0"/>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dirty="0"/>
          </a:p>
        </p:txBody>
      </p:sp>
      <p:sp>
        <p:nvSpPr>
          <p:cNvPr id="2" name="Title 1">
            <a:extLst>
              <a:ext uri="{FF2B5EF4-FFF2-40B4-BE49-F238E27FC236}">
                <a16:creationId xmlns:a16="http://schemas.microsoft.com/office/drawing/2014/main" id="{B8F7E44F-C564-AFF5-D73D-599A8EB64DC8}"/>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90979331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dirty="0"/>
          </a:p>
        </p:txBody>
      </p:sp>
      <p:sp>
        <p:nvSpPr>
          <p:cNvPr id="3" name="Title 2">
            <a:extLst>
              <a:ext uri="{FF2B5EF4-FFF2-40B4-BE49-F238E27FC236}">
                <a16:creationId xmlns:a16="http://schemas.microsoft.com/office/drawing/2014/main" id="{AEDBE4B2-ED26-DF20-EB88-9102132A1C0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8697328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dirty="0"/>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dirty="0"/>
          </a:p>
        </p:txBody>
      </p:sp>
      <p:sp>
        <p:nvSpPr>
          <p:cNvPr id="2" name="Title 1">
            <a:extLst>
              <a:ext uri="{FF2B5EF4-FFF2-40B4-BE49-F238E27FC236}">
                <a16:creationId xmlns:a16="http://schemas.microsoft.com/office/drawing/2014/main" id="{74074E2E-ED81-F3EC-B678-0FDCBC642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18756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dirty="0"/>
          </a:p>
        </p:txBody>
      </p:sp>
      <p:sp>
        <p:nvSpPr>
          <p:cNvPr id="5" name="Title 4">
            <a:extLst>
              <a:ext uri="{FF2B5EF4-FFF2-40B4-BE49-F238E27FC236}">
                <a16:creationId xmlns:a16="http://schemas.microsoft.com/office/drawing/2014/main" id="{AB808ED8-8426-A0C0-9763-B7D4C153D1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8706867"/>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dirty="0"/>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dirty="0"/>
          </a:p>
        </p:txBody>
      </p:sp>
      <p:sp>
        <p:nvSpPr>
          <p:cNvPr id="4" name="Title 3">
            <a:extLst>
              <a:ext uri="{FF2B5EF4-FFF2-40B4-BE49-F238E27FC236}">
                <a16:creationId xmlns:a16="http://schemas.microsoft.com/office/drawing/2014/main" id="{62C6ABDE-E95A-0F3C-098E-3AB6CD8A71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095647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dirty="0"/>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dirty="0"/>
          </a:p>
        </p:txBody>
      </p:sp>
      <p:sp>
        <p:nvSpPr>
          <p:cNvPr id="3" name="Title 2">
            <a:extLst>
              <a:ext uri="{FF2B5EF4-FFF2-40B4-BE49-F238E27FC236}">
                <a16:creationId xmlns:a16="http://schemas.microsoft.com/office/drawing/2014/main" id="{DFDE0C51-EABF-8EEF-D372-6195FADF38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531555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dirty="0"/>
          </a:p>
        </p:txBody>
      </p:sp>
      <p:sp>
        <p:nvSpPr>
          <p:cNvPr id="4" name="Title 3">
            <a:extLst>
              <a:ext uri="{FF2B5EF4-FFF2-40B4-BE49-F238E27FC236}">
                <a16:creationId xmlns:a16="http://schemas.microsoft.com/office/drawing/2014/main" id="{1FA45842-A577-D012-E0A0-40AA7BE0D29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590600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dirty="0"/>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dirty="0"/>
          </a:p>
        </p:txBody>
      </p:sp>
      <p:sp>
        <p:nvSpPr>
          <p:cNvPr id="3" name="Title 2">
            <a:extLst>
              <a:ext uri="{FF2B5EF4-FFF2-40B4-BE49-F238E27FC236}">
                <a16:creationId xmlns:a16="http://schemas.microsoft.com/office/drawing/2014/main" id="{B93C48AD-9F55-0046-00A1-CC510D30C60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665093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dirty="0"/>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dirty="0"/>
          </a:p>
        </p:txBody>
      </p:sp>
      <p:sp>
        <p:nvSpPr>
          <p:cNvPr id="5" name="Title 4">
            <a:extLst>
              <a:ext uri="{FF2B5EF4-FFF2-40B4-BE49-F238E27FC236}">
                <a16:creationId xmlns:a16="http://schemas.microsoft.com/office/drawing/2014/main" id="{44FB5578-DA9B-BD0B-5613-AEFB9E68B6F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38995842"/>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dirty="0"/>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dirty="0"/>
          </a:p>
        </p:txBody>
      </p:sp>
      <p:sp>
        <p:nvSpPr>
          <p:cNvPr id="7" name="Title 6">
            <a:extLst>
              <a:ext uri="{FF2B5EF4-FFF2-40B4-BE49-F238E27FC236}">
                <a16:creationId xmlns:a16="http://schemas.microsoft.com/office/drawing/2014/main" id="{929DC40A-BB92-C526-3CD0-189C3429C4D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50499918"/>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dirty="0"/>
          </a:p>
        </p:txBody>
      </p:sp>
      <p:sp>
        <p:nvSpPr>
          <p:cNvPr id="6" name="Title 5">
            <a:extLst>
              <a:ext uri="{FF2B5EF4-FFF2-40B4-BE49-F238E27FC236}">
                <a16:creationId xmlns:a16="http://schemas.microsoft.com/office/drawing/2014/main" id="{481C1557-2F36-FF70-9AEB-DF21DD5067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1292651"/>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dirty="0"/>
          </a:p>
        </p:txBody>
      </p:sp>
      <p:sp>
        <p:nvSpPr>
          <p:cNvPr id="6" name="Title 5">
            <a:extLst>
              <a:ext uri="{FF2B5EF4-FFF2-40B4-BE49-F238E27FC236}">
                <a16:creationId xmlns:a16="http://schemas.microsoft.com/office/drawing/2014/main" id="{F2E409FF-5585-8E4A-14AA-59DBC4EAF9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657470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B02F4169-3E26-AB53-54FC-47BE477B905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663647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1823565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dirty="0"/>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dirty="0"/>
          </a:p>
        </p:txBody>
      </p:sp>
      <p:sp>
        <p:nvSpPr>
          <p:cNvPr id="5" name="Title 4">
            <a:extLst>
              <a:ext uri="{FF2B5EF4-FFF2-40B4-BE49-F238E27FC236}">
                <a16:creationId xmlns:a16="http://schemas.microsoft.com/office/drawing/2014/main" id="{DACA2C3D-12FE-63E8-E6E7-2094824214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763002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165203317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31939910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dirty="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dirty="0"/>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211508852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dirty="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dirty="0"/>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dirty="0"/>
          </a:p>
        </p:txBody>
      </p:sp>
    </p:spTree>
    <p:extLst>
      <p:ext uri="{BB962C8B-B14F-4D97-AF65-F5344CB8AC3E}">
        <p14:creationId xmlns:p14="http://schemas.microsoft.com/office/powerpoint/2010/main" val="355271732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dirty="0"/>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4809148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dirty="0"/>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Tree>
    <p:extLst>
      <p:ext uri="{BB962C8B-B14F-4D97-AF65-F5344CB8AC3E}">
        <p14:creationId xmlns:p14="http://schemas.microsoft.com/office/powerpoint/2010/main" val="272223822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9085703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86614756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75913712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77560001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dirty="0">
                <a:solidFill>
                  <a:schemeClr val="tx2"/>
                </a:solidFill>
              </a:rPr>
              <a:t>“</a:t>
            </a:r>
            <a:r>
              <a:rPr lang="en-US" sz="675" i="1" dirty="0">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chemeClr val="tx2"/>
                </a:solidFill>
              </a:rPr>
              <a:t>”</a:t>
            </a:r>
            <a:endParaRPr lang="en-US" sz="675" i="1" dirty="0">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47208258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34701080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66700" y="1028700"/>
            <a:ext cx="11658600" cy="5600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379E246-DB27-040E-95D2-B26EAF143D30}"/>
              </a:ext>
            </a:extLst>
          </p:cNvPr>
          <p:cNvSpPr>
            <a:spLocks noGrp="1"/>
          </p:cNvSpPr>
          <p:nvPr>
            <p:ph type="dt" sz="half" idx="11"/>
          </p:nvPr>
        </p:nvSpPr>
        <p:spPr/>
        <p:txBody>
          <a:bodyPr/>
          <a:lstStyle/>
          <a:p>
            <a:endParaRPr lang="en-US" dirty="0"/>
          </a:p>
        </p:txBody>
      </p:sp>
      <p:sp>
        <p:nvSpPr>
          <p:cNvPr id="7" name="Footer Placeholder 6">
            <a:extLst>
              <a:ext uri="{FF2B5EF4-FFF2-40B4-BE49-F238E27FC236}">
                <a16:creationId xmlns:a16="http://schemas.microsoft.com/office/drawing/2014/main" id="{CFD0F5C1-A6E1-A37D-C392-0E742FAC1C2F}"/>
              </a:ext>
            </a:extLst>
          </p:cNvPr>
          <p:cNvSpPr>
            <a:spLocks noGrp="1"/>
          </p:cNvSpPr>
          <p:nvPr>
            <p:ph type="ftr" sz="quarter" idx="12"/>
          </p:nvPr>
        </p:nvSpPr>
        <p:spPr/>
        <p:txBody>
          <a:bodyPr/>
          <a:lstStyle/>
          <a:p>
            <a:endParaRPr lang="en-US" dirty="0"/>
          </a:p>
        </p:txBody>
      </p:sp>
      <p:sp>
        <p:nvSpPr>
          <p:cNvPr id="2" name="Title 1">
            <a:extLst>
              <a:ext uri="{FF2B5EF4-FFF2-40B4-BE49-F238E27FC236}">
                <a16:creationId xmlns:a16="http://schemas.microsoft.com/office/drawing/2014/main" id="{B8F7E44F-C564-AFF5-D73D-599A8EB64DC8}"/>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30893345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and Content - 2 Columns">
    <p:spTree>
      <p:nvGrpSpPr>
        <p:cNvPr id="1" name=""/>
        <p:cNvGrpSpPr/>
        <p:nvPr/>
      </p:nvGrpSpPr>
      <p:grpSpPr>
        <a:xfrm>
          <a:off x="0" y="0"/>
          <a:ext cx="0" cy="0"/>
          <a:chOff x="0" y="0"/>
          <a:chExt cx="0" cy="0"/>
        </a:xfrm>
      </p:grpSpPr>
      <p:sp>
        <p:nvSpPr>
          <p:cNvPr id="8" name="Content Placeholder 3"/>
          <p:cNvSpPr>
            <a:spLocks noGrp="1"/>
          </p:cNvSpPr>
          <p:nvPr>
            <p:ph sz="quarter" idx="10"/>
          </p:nvPr>
        </p:nvSpPr>
        <p:spPr>
          <a:xfrm>
            <a:off x="266700" y="1028700"/>
            <a:ext cx="11658600" cy="5600700"/>
          </a:xfrm>
        </p:spPr>
        <p:txBody>
          <a:bodyPr numCol="2"/>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76C7A763-F7D0-2074-5F3F-2D1DA1226607}"/>
              </a:ext>
            </a:extLst>
          </p:cNvPr>
          <p:cNvSpPr>
            <a:spLocks noGrp="1"/>
          </p:cNvSpPr>
          <p:nvPr>
            <p:ph type="dt" sz="half" idx="11"/>
          </p:nvPr>
        </p:nvSpPr>
        <p:spPr/>
        <p:txBody>
          <a:bodyPr/>
          <a:lstStyle/>
          <a:p>
            <a:endParaRPr lang="en-US" dirty="0"/>
          </a:p>
        </p:txBody>
      </p:sp>
      <p:sp>
        <p:nvSpPr>
          <p:cNvPr id="6" name="Footer Placeholder 5">
            <a:extLst>
              <a:ext uri="{FF2B5EF4-FFF2-40B4-BE49-F238E27FC236}">
                <a16:creationId xmlns:a16="http://schemas.microsoft.com/office/drawing/2014/main" id="{BB5C1216-5C4C-C44D-DE08-88D5BFB6266F}"/>
              </a:ext>
            </a:extLst>
          </p:cNvPr>
          <p:cNvSpPr>
            <a:spLocks noGrp="1"/>
          </p:cNvSpPr>
          <p:nvPr>
            <p:ph type="ftr" sz="quarter" idx="12"/>
          </p:nvPr>
        </p:nvSpPr>
        <p:spPr/>
        <p:txBody>
          <a:bodyPr/>
          <a:lstStyle/>
          <a:p>
            <a:endParaRPr lang="en-US" dirty="0"/>
          </a:p>
        </p:txBody>
      </p:sp>
      <p:sp>
        <p:nvSpPr>
          <p:cNvPr id="3" name="Title 2">
            <a:extLst>
              <a:ext uri="{FF2B5EF4-FFF2-40B4-BE49-F238E27FC236}">
                <a16:creationId xmlns:a16="http://schemas.microsoft.com/office/drawing/2014/main" id="{AEDBE4B2-ED26-DF20-EB88-9102132A1C0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5715087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Content - 3 Columns">
    <p:spTree>
      <p:nvGrpSpPr>
        <p:cNvPr id="1" name=""/>
        <p:cNvGrpSpPr/>
        <p:nvPr/>
      </p:nvGrpSpPr>
      <p:grpSpPr>
        <a:xfrm>
          <a:off x="0" y="0"/>
          <a:ext cx="0" cy="0"/>
          <a:chOff x="0" y="0"/>
          <a:chExt cx="0" cy="0"/>
        </a:xfrm>
      </p:grpSpPr>
      <p:sp>
        <p:nvSpPr>
          <p:cNvPr id="9" name="Content Placeholder 3"/>
          <p:cNvSpPr>
            <a:spLocks noGrp="1"/>
          </p:cNvSpPr>
          <p:nvPr>
            <p:ph sz="quarter" idx="12"/>
          </p:nvPr>
        </p:nvSpPr>
        <p:spPr>
          <a:xfrm>
            <a:off x="266700" y="1028700"/>
            <a:ext cx="11658600" cy="5600700"/>
          </a:xfrm>
        </p:spPr>
        <p:txBody>
          <a:bodyPr numCol="3"/>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AFC9BA2-EC81-5287-D39F-725A5EC32471}"/>
              </a:ext>
            </a:extLst>
          </p:cNvPr>
          <p:cNvSpPr>
            <a:spLocks noGrp="1"/>
          </p:cNvSpPr>
          <p:nvPr>
            <p:ph type="dt" sz="half" idx="13"/>
          </p:nvPr>
        </p:nvSpPr>
        <p:spPr/>
        <p:txBody>
          <a:bodyPr/>
          <a:lstStyle/>
          <a:p>
            <a:endParaRPr lang="en-US" dirty="0"/>
          </a:p>
        </p:txBody>
      </p:sp>
      <p:sp>
        <p:nvSpPr>
          <p:cNvPr id="6" name="Footer Placeholder 5">
            <a:extLst>
              <a:ext uri="{FF2B5EF4-FFF2-40B4-BE49-F238E27FC236}">
                <a16:creationId xmlns:a16="http://schemas.microsoft.com/office/drawing/2014/main" id="{FE97BF52-3E27-86B6-23FC-B495D58A6360}"/>
              </a:ext>
            </a:extLst>
          </p:cNvPr>
          <p:cNvSpPr>
            <a:spLocks noGrp="1"/>
          </p:cNvSpPr>
          <p:nvPr>
            <p:ph type="ftr" sz="quarter" idx="14"/>
          </p:nvPr>
        </p:nvSpPr>
        <p:spPr/>
        <p:txBody>
          <a:bodyPr/>
          <a:lstStyle/>
          <a:p>
            <a:endParaRPr lang="en-US" dirty="0"/>
          </a:p>
        </p:txBody>
      </p:sp>
      <p:sp>
        <p:nvSpPr>
          <p:cNvPr id="2" name="Title 1">
            <a:extLst>
              <a:ext uri="{FF2B5EF4-FFF2-40B4-BE49-F238E27FC236}">
                <a16:creationId xmlns:a16="http://schemas.microsoft.com/office/drawing/2014/main" id="{74074E2E-ED81-F3EC-B678-0FDCBC6420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1635154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and Picture with Caption">
    <p:spTree>
      <p:nvGrpSpPr>
        <p:cNvPr id="1" name=""/>
        <p:cNvGrpSpPr/>
        <p:nvPr/>
      </p:nvGrpSpPr>
      <p:grpSpPr>
        <a:xfrm>
          <a:off x="0" y="0"/>
          <a:ext cx="0" cy="0"/>
          <a:chOff x="0" y="0"/>
          <a:chExt cx="0" cy="0"/>
        </a:xfrm>
      </p:grpSpPr>
      <p:sp>
        <p:nvSpPr>
          <p:cNvPr id="21" name="Text Placeholder 2"/>
          <p:cNvSpPr>
            <a:spLocks noGrp="1"/>
          </p:cNvSpPr>
          <p:nvPr>
            <p:ph idx="1"/>
          </p:nvPr>
        </p:nvSpPr>
        <p:spPr bwMode="auto">
          <a:xfrm>
            <a:off x="266700" y="6191103"/>
            <a:ext cx="11658600" cy="438297"/>
          </a:xfrm>
          <a:prstGeom prst="rect">
            <a:avLst/>
          </a:prstGeom>
          <a:noFill/>
          <a:ln w="9525">
            <a:noFill/>
            <a:miter lim="800000"/>
            <a:headEnd/>
            <a:tailEnd/>
          </a:ln>
        </p:spPr>
        <p:txBody>
          <a:bodyPr lIns="91440" tIns="0" numCol="1"/>
          <a:lstStyle>
            <a:lvl1pPr marL="0" indent="0">
              <a:buNone/>
              <a:defRPr sz="900">
                <a:solidFill>
                  <a:schemeClr val="tx1">
                    <a:lumMod val="75000"/>
                    <a:lumOff val="25000"/>
                  </a:schemeClr>
                </a:solidFill>
              </a:defRPr>
            </a:lvl1pPr>
            <a:lvl2pPr>
              <a:defRPr sz="1350">
                <a:solidFill>
                  <a:srgbClr val="83847A"/>
                </a:solidFill>
              </a:defRPr>
            </a:lvl2pPr>
            <a:lvl3pPr>
              <a:defRPr sz="1125">
                <a:solidFill>
                  <a:srgbClr val="83847A"/>
                </a:solidFill>
              </a:defRPr>
            </a:lvl3pPr>
            <a:lvl4pPr>
              <a:defRPr sz="1125">
                <a:solidFill>
                  <a:srgbClr val="83847A"/>
                </a:solidFill>
              </a:defRPr>
            </a:lvl4pPr>
            <a:lvl5pPr>
              <a:defRPr sz="1125">
                <a:solidFill>
                  <a:srgbClr val="83847A"/>
                </a:solidFill>
              </a:defRPr>
            </a:lvl5pPr>
          </a:lstStyle>
          <a:p>
            <a:pPr lvl="0"/>
            <a:r>
              <a:rPr lang="en-US" noProof="0" dirty="0"/>
              <a:t>Click to edit Master text styles</a:t>
            </a:r>
          </a:p>
        </p:txBody>
      </p:sp>
      <p:sp>
        <p:nvSpPr>
          <p:cNvPr id="10" name="Content Placeholder 3"/>
          <p:cNvSpPr>
            <a:spLocks noGrp="1"/>
          </p:cNvSpPr>
          <p:nvPr>
            <p:ph sz="quarter" idx="12"/>
          </p:nvPr>
        </p:nvSpPr>
        <p:spPr>
          <a:xfrm>
            <a:off x="266700" y="1028700"/>
            <a:ext cx="11658600" cy="50863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67CF58A5-50A2-4609-9528-306C52949FE4}"/>
              </a:ext>
            </a:extLst>
          </p:cNvPr>
          <p:cNvSpPr>
            <a:spLocks noGrp="1"/>
          </p:cNvSpPr>
          <p:nvPr>
            <p:ph type="dt" sz="half" idx="13"/>
          </p:nvPr>
        </p:nvSpPr>
        <p:spPr>
          <a:xfrm>
            <a:off x="8842515" y="6653150"/>
            <a:ext cx="2761673" cy="137160"/>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13141E4A-7726-4CDD-AEE9-576AC0A57297}"/>
              </a:ext>
            </a:extLst>
          </p:cNvPr>
          <p:cNvSpPr>
            <a:spLocks noGrp="1"/>
          </p:cNvSpPr>
          <p:nvPr>
            <p:ph type="ftr" sz="quarter" idx="14"/>
          </p:nvPr>
        </p:nvSpPr>
        <p:spPr>
          <a:xfrm>
            <a:off x="266700" y="6653150"/>
            <a:ext cx="2901373" cy="137160"/>
          </a:xfrm>
          <a:prstGeom prst="rect">
            <a:avLst/>
          </a:prstGeom>
        </p:spPr>
        <p:txBody>
          <a:bodyPr/>
          <a:lstStyle/>
          <a:p>
            <a:endParaRPr lang="en-US" dirty="0"/>
          </a:p>
        </p:txBody>
      </p:sp>
      <p:sp>
        <p:nvSpPr>
          <p:cNvPr id="5" name="Title 4">
            <a:extLst>
              <a:ext uri="{FF2B5EF4-FFF2-40B4-BE49-F238E27FC236}">
                <a16:creationId xmlns:a16="http://schemas.microsoft.com/office/drawing/2014/main" id="{AB808ED8-8426-A0C0-9763-B7D4C153D10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0764726"/>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 2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quarter" idx="19"/>
          </p:nvPr>
        </p:nvSpPr>
        <p:spPr>
          <a:xfrm>
            <a:off x="6203894" y="1028700"/>
            <a:ext cx="5721406"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BEC9A928-C3DF-2C22-44D2-6CEAF37A2452}"/>
              </a:ext>
            </a:extLst>
          </p:cNvPr>
          <p:cNvSpPr>
            <a:spLocks noGrp="1"/>
          </p:cNvSpPr>
          <p:nvPr>
            <p:ph type="dt" sz="half" idx="20"/>
          </p:nvPr>
        </p:nvSpPr>
        <p:spPr/>
        <p:txBody>
          <a:bodyPr/>
          <a:lstStyle/>
          <a:p>
            <a:endParaRPr lang="en-US" dirty="0"/>
          </a:p>
        </p:txBody>
      </p:sp>
      <p:sp>
        <p:nvSpPr>
          <p:cNvPr id="7" name="Footer Placeholder 6">
            <a:extLst>
              <a:ext uri="{FF2B5EF4-FFF2-40B4-BE49-F238E27FC236}">
                <a16:creationId xmlns:a16="http://schemas.microsoft.com/office/drawing/2014/main" id="{F7247472-A8F5-BC75-9086-8D91A7F6A294}"/>
              </a:ext>
            </a:extLst>
          </p:cNvPr>
          <p:cNvSpPr>
            <a:spLocks noGrp="1"/>
          </p:cNvSpPr>
          <p:nvPr>
            <p:ph type="ftr" sz="quarter" idx="21"/>
          </p:nvPr>
        </p:nvSpPr>
        <p:spPr/>
        <p:txBody>
          <a:bodyPr/>
          <a:lstStyle/>
          <a:p>
            <a:endParaRPr lang="en-US" dirty="0"/>
          </a:p>
        </p:txBody>
      </p:sp>
      <p:sp>
        <p:nvSpPr>
          <p:cNvPr id="4" name="Title 3">
            <a:extLst>
              <a:ext uri="{FF2B5EF4-FFF2-40B4-BE49-F238E27FC236}">
                <a16:creationId xmlns:a16="http://schemas.microsoft.com/office/drawing/2014/main" id="{62C6ABDE-E95A-0F3C-098E-3AB6CD8A71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07061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 Sub-Head 2 Sections">
    <p:spTree>
      <p:nvGrpSpPr>
        <p:cNvPr id="1" name=""/>
        <p:cNvGrpSpPr/>
        <p:nvPr/>
      </p:nvGrpSpPr>
      <p:grpSpPr>
        <a:xfrm>
          <a:off x="0" y="0"/>
          <a:ext cx="0" cy="0"/>
          <a:chOff x="0" y="0"/>
          <a:chExt cx="0" cy="0"/>
        </a:xfrm>
      </p:grpSpPr>
      <p:sp>
        <p:nvSpPr>
          <p:cNvPr id="9" name="Text Placeholder 3"/>
          <p:cNvSpPr>
            <a:spLocks noGrp="1"/>
          </p:cNvSpPr>
          <p:nvPr>
            <p:ph type="body" sz="quarter" idx="13"/>
          </p:nvPr>
        </p:nvSpPr>
        <p:spPr>
          <a:xfrm>
            <a:off x="266700"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13" name="Content Placeholder 2"/>
          <p:cNvSpPr>
            <a:spLocks noGrp="1"/>
          </p:cNvSpPr>
          <p:nvPr>
            <p:ph sz="quarter" idx="16"/>
          </p:nvPr>
        </p:nvSpPr>
        <p:spPr>
          <a:xfrm>
            <a:off x="266700"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sz="quarter" idx="19"/>
          </p:nvPr>
        </p:nvSpPr>
        <p:spPr>
          <a:xfrm>
            <a:off x="6203894" y="1743075"/>
            <a:ext cx="5721406" cy="4886325"/>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3"/>
          <p:cNvSpPr>
            <a:spLocks noGrp="1"/>
          </p:cNvSpPr>
          <p:nvPr>
            <p:ph type="body" sz="quarter" idx="20"/>
          </p:nvPr>
        </p:nvSpPr>
        <p:spPr>
          <a:xfrm>
            <a:off x="6205728" y="1028700"/>
            <a:ext cx="5719572" cy="666241"/>
          </a:xfrm>
        </p:spPr>
        <p:txBody>
          <a:bodyPr bIns="0" anchor="b"/>
          <a:lstStyle>
            <a:lvl1pPr>
              <a:defRPr sz="1500">
                <a:solidFill>
                  <a:schemeClr val="tx1">
                    <a:lumMod val="75000"/>
                    <a:lumOff val="25000"/>
                  </a:schemeClr>
                </a:solidFill>
              </a:defRPr>
            </a:lvl1pPr>
          </a:lstStyle>
          <a:p>
            <a:pPr lvl="0"/>
            <a:r>
              <a:rPr lang="en-US" dirty="0"/>
              <a:t>Click to edit Master text styles</a:t>
            </a:r>
          </a:p>
        </p:txBody>
      </p:sp>
      <p:sp>
        <p:nvSpPr>
          <p:cNvPr id="5" name="Date Placeholder 4">
            <a:extLst>
              <a:ext uri="{FF2B5EF4-FFF2-40B4-BE49-F238E27FC236}">
                <a16:creationId xmlns:a16="http://schemas.microsoft.com/office/drawing/2014/main" id="{4FDAD6DC-C062-D2A7-C4D4-57F4C0FFAD4D}"/>
              </a:ext>
            </a:extLst>
          </p:cNvPr>
          <p:cNvSpPr>
            <a:spLocks noGrp="1"/>
          </p:cNvSpPr>
          <p:nvPr>
            <p:ph type="dt" sz="half" idx="21"/>
          </p:nvPr>
        </p:nvSpPr>
        <p:spPr/>
        <p:txBody>
          <a:bodyPr/>
          <a:lstStyle/>
          <a:p>
            <a:endParaRPr lang="en-US" dirty="0"/>
          </a:p>
        </p:txBody>
      </p:sp>
      <p:sp>
        <p:nvSpPr>
          <p:cNvPr id="6" name="Footer Placeholder 5">
            <a:extLst>
              <a:ext uri="{FF2B5EF4-FFF2-40B4-BE49-F238E27FC236}">
                <a16:creationId xmlns:a16="http://schemas.microsoft.com/office/drawing/2014/main" id="{7AA18071-1438-F3E3-FC9F-3F401EE7FED1}"/>
              </a:ext>
            </a:extLst>
          </p:cNvPr>
          <p:cNvSpPr>
            <a:spLocks noGrp="1"/>
          </p:cNvSpPr>
          <p:nvPr>
            <p:ph type="ftr" sz="quarter" idx="22"/>
          </p:nvPr>
        </p:nvSpPr>
        <p:spPr/>
        <p:txBody>
          <a:bodyPr/>
          <a:lstStyle/>
          <a:p>
            <a:endParaRPr lang="en-US" dirty="0"/>
          </a:p>
        </p:txBody>
      </p:sp>
      <p:sp>
        <p:nvSpPr>
          <p:cNvPr id="3" name="Title 2">
            <a:extLst>
              <a:ext uri="{FF2B5EF4-FFF2-40B4-BE49-F238E27FC236}">
                <a16:creationId xmlns:a16="http://schemas.microsoft.com/office/drawing/2014/main" id="{DFDE0C51-EABF-8EEF-D372-6195FADF385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30970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 2 Odd Sections">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6"/>
          </p:nvPr>
        </p:nvSpPr>
        <p:spPr>
          <a:xfrm>
            <a:off x="4256410" y="1028700"/>
            <a:ext cx="7668889"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10D79471-1A0E-36EB-1B94-DDE0CE561EA3}"/>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5876C5F4-629A-E5A4-73FB-E8465BDB57BF}"/>
              </a:ext>
            </a:extLst>
          </p:cNvPr>
          <p:cNvSpPr>
            <a:spLocks noGrp="1"/>
          </p:cNvSpPr>
          <p:nvPr>
            <p:ph type="ftr" sz="quarter" idx="18"/>
          </p:nvPr>
        </p:nvSpPr>
        <p:spPr/>
        <p:txBody>
          <a:bodyPr/>
          <a:lstStyle/>
          <a:p>
            <a:endParaRPr lang="en-US" dirty="0"/>
          </a:p>
        </p:txBody>
      </p:sp>
      <p:sp>
        <p:nvSpPr>
          <p:cNvPr id="4" name="Title 3">
            <a:extLst>
              <a:ext uri="{FF2B5EF4-FFF2-40B4-BE49-F238E27FC236}">
                <a16:creationId xmlns:a16="http://schemas.microsoft.com/office/drawing/2014/main" id="{1FA45842-A577-D012-E0A0-40AA7BE0D29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0975792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itle - 2 Odd Sections">
    <p:spTree>
      <p:nvGrpSpPr>
        <p:cNvPr id="1" name=""/>
        <p:cNvGrpSpPr/>
        <p:nvPr/>
      </p:nvGrpSpPr>
      <p:grpSpPr>
        <a:xfrm>
          <a:off x="0" y="0"/>
          <a:ext cx="0" cy="0"/>
          <a:chOff x="0" y="0"/>
          <a:chExt cx="0" cy="0"/>
        </a:xfrm>
      </p:grpSpPr>
      <p:sp>
        <p:nvSpPr>
          <p:cNvPr id="11" name="Content Placeholder 2"/>
          <p:cNvSpPr>
            <a:spLocks noGrp="1"/>
          </p:cNvSpPr>
          <p:nvPr>
            <p:ph sz="quarter" idx="15"/>
          </p:nvPr>
        </p:nvSpPr>
        <p:spPr>
          <a:xfrm>
            <a:off x="8145982" y="1028700"/>
            <a:ext cx="377931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quarter" idx="16"/>
          </p:nvPr>
        </p:nvSpPr>
        <p:spPr>
          <a:xfrm>
            <a:off x="266700" y="1028700"/>
            <a:ext cx="7668888" cy="5600700"/>
          </a:xfrm>
        </p:spPr>
        <p:txBody>
          <a:bodyPr/>
          <a:lstStyle>
            <a:lvl1pPr>
              <a:defRPr sz="1200">
                <a:solidFill>
                  <a:schemeClr val="tx1">
                    <a:lumMod val="75000"/>
                    <a:lumOff val="25000"/>
                  </a:schemeClr>
                </a:solidFill>
              </a:defRPr>
            </a:lvl1pPr>
            <a:lvl2pPr>
              <a:defRPr sz="1200">
                <a:solidFill>
                  <a:schemeClr val="tx1">
                    <a:lumMod val="75000"/>
                    <a:lumOff val="25000"/>
                  </a:schemeClr>
                </a:solidFill>
              </a:defRPr>
            </a:lvl2pPr>
            <a:lvl3pPr>
              <a:defRPr sz="1200">
                <a:solidFill>
                  <a:schemeClr val="tx1">
                    <a:lumMod val="75000"/>
                    <a:lumOff val="25000"/>
                  </a:schemeClr>
                </a:solidFill>
              </a:defRPr>
            </a:lvl3pPr>
            <a:lvl4pPr>
              <a:defRPr sz="1200">
                <a:solidFill>
                  <a:schemeClr val="tx1">
                    <a:lumMod val="75000"/>
                    <a:lumOff val="25000"/>
                  </a:schemeClr>
                </a:solidFill>
              </a:defRPr>
            </a:lvl4pPr>
            <a:lvl5pPr>
              <a:defRPr sz="12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58768C3-8315-3411-54A8-2C8239251263}"/>
              </a:ext>
            </a:extLst>
          </p:cNvPr>
          <p:cNvSpPr>
            <a:spLocks noGrp="1"/>
          </p:cNvSpPr>
          <p:nvPr>
            <p:ph type="dt" sz="half" idx="17"/>
          </p:nvPr>
        </p:nvSpPr>
        <p:spPr/>
        <p:txBody>
          <a:bodyPr/>
          <a:lstStyle/>
          <a:p>
            <a:endParaRPr lang="en-US" dirty="0"/>
          </a:p>
        </p:txBody>
      </p:sp>
      <p:sp>
        <p:nvSpPr>
          <p:cNvPr id="6" name="Footer Placeholder 5">
            <a:extLst>
              <a:ext uri="{FF2B5EF4-FFF2-40B4-BE49-F238E27FC236}">
                <a16:creationId xmlns:a16="http://schemas.microsoft.com/office/drawing/2014/main" id="{28938FEB-D648-AE71-0FA1-805FFC832488}"/>
              </a:ext>
            </a:extLst>
          </p:cNvPr>
          <p:cNvSpPr>
            <a:spLocks noGrp="1"/>
          </p:cNvSpPr>
          <p:nvPr>
            <p:ph type="ftr" sz="quarter" idx="18"/>
          </p:nvPr>
        </p:nvSpPr>
        <p:spPr/>
        <p:txBody>
          <a:bodyPr/>
          <a:lstStyle/>
          <a:p>
            <a:endParaRPr lang="en-US" dirty="0"/>
          </a:p>
        </p:txBody>
      </p:sp>
      <p:sp>
        <p:nvSpPr>
          <p:cNvPr id="3" name="Title 2">
            <a:extLst>
              <a:ext uri="{FF2B5EF4-FFF2-40B4-BE49-F238E27FC236}">
                <a16:creationId xmlns:a16="http://schemas.microsoft.com/office/drawing/2014/main" id="{B93C48AD-9F55-0046-00A1-CC510D30C60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2642668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 Quad-Chart">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p:cNvCxnSpPr/>
          <p:nvPr userDrawn="1"/>
        </p:nvCxnSpPr>
        <p:spPr>
          <a:xfrm>
            <a:off x="381000" y="377586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Content Placeholder 2"/>
          <p:cNvSpPr>
            <a:spLocks noGrp="1"/>
          </p:cNvSpPr>
          <p:nvPr>
            <p:ph sz="quarter" idx="22"/>
          </p:nvPr>
        </p:nvSpPr>
        <p:spPr>
          <a:xfrm>
            <a:off x="2667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2"/>
          <p:cNvSpPr>
            <a:spLocks noGrp="1"/>
          </p:cNvSpPr>
          <p:nvPr>
            <p:ph sz="quarter" idx="24"/>
          </p:nvPr>
        </p:nvSpPr>
        <p:spPr>
          <a:xfrm>
            <a:off x="6172200" y="3855720"/>
            <a:ext cx="57531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5AAE838-AA12-FA5F-5DA0-1ABB713993D9}"/>
              </a:ext>
            </a:extLst>
          </p:cNvPr>
          <p:cNvSpPr>
            <a:spLocks noGrp="1"/>
          </p:cNvSpPr>
          <p:nvPr>
            <p:ph type="dt" sz="half" idx="25"/>
          </p:nvPr>
        </p:nvSpPr>
        <p:spPr/>
        <p:txBody>
          <a:bodyPr/>
          <a:lstStyle/>
          <a:p>
            <a:endParaRPr lang="en-US" dirty="0"/>
          </a:p>
        </p:txBody>
      </p:sp>
      <p:sp>
        <p:nvSpPr>
          <p:cNvPr id="8" name="Footer Placeholder 7">
            <a:extLst>
              <a:ext uri="{FF2B5EF4-FFF2-40B4-BE49-F238E27FC236}">
                <a16:creationId xmlns:a16="http://schemas.microsoft.com/office/drawing/2014/main" id="{AE34FB74-F548-AD28-A10C-D5391FE1CF47}"/>
              </a:ext>
            </a:extLst>
          </p:cNvPr>
          <p:cNvSpPr>
            <a:spLocks noGrp="1"/>
          </p:cNvSpPr>
          <p:nvPr>
            <p:ph type="ftr" sz="quarter" idx="26"/>
          </p:nvPr>
        </p:nvSpPr>
        <p:spPr/>
        <p:txBody>
          <a:bodyPr/>
          <a:lstStyle/>
          <a:p>
            <a:endParaRPr lang="en-US" dirty="0"/>
          </a:p>
        </p:txBody>
      </p:sp>
      <p:sp>
        <p:nvSpPr>
          <p:cNvPr id="5" name="Title 4">
            <a:extLst>
              <a:ext uri="{FF2B5EF4-FFF2-40B4-BE49-F238E27FC236}">
                <a16:creationId xmlns:a16="http://schemas.microsoft.com/office/drawing/2014/main" id="{44FB5578-DA9B-BD0B-5613-AEFB9E68B6F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0190136"/>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 Custom-Quad">
    <p:spTree>
      <p:nvGrpSpPr>
        <p:cNvPr id="1" name=""/>
        <p:cNvGrpSpPr/>
        <p:nvPr/>
      </p:nvGrpSpPr>
      <p:grpSpPr>
        <a:xfrm>
          <a:off x="0" y="0"/>
          <a:ext cx="0" cy="0"/>
          <a:chOff x="0" y="0"/>
          <a:chExt cx="0" cy="0"/>
        </a:xfrm>
      </p:grpSpPr>
      <p:cxnSp>
        <p:nvCxnSpPr>
          <p:cNvPr id="4" name="Straight Connector 3"/>
          <p:cNvCxnSpPr/>
          <p:nvPr userDrawn="1"/>
        </p:nvCxnSpPr>
        <p:spPr>
          <a:xfrm>
            <a:off x="381000" y="3430819"/>
            <a:ext cx="114300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096000" y="1028700"/>
            <a:ext cx="0" cy="560070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Content Placeholder 4"/>
          <p:cNvSpPr>
            <a:spLocks noGrp="1"/>
          </p:cNvSpPr>
          <p:nvPr>
            <p:ph sz="quarter" idx="24"/>
          </p:nvPr>
        </p:nvSpPr>
        <p:spPr>
          <a:xfrm>
            <a:off x="61722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22"/>
          </p:nvPr>
        </p:nvSpPr>
        <p:spPr>
          <a:xfrm>
            <a:off x="266700" y="3543300"/>
            <a:ext cx="5753100" cy="30861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283843"/>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ADB0298-AAE9-38A5-935C-537E8444E40C}"/>
              </a:ext>
            </a:extLst>
          </p:cNvPr>
          <p:cNvSpPr>
            <a:spLocks noGrp="1"/>
          </p:cNvSpPr>
          <p:nvPr>
            <p:ph type="dt" sz="half" idx="25"/>
          </p:nvPr>
        </p:nvSpPr>
        <p:spPr/>
        <p:txBody>
          <a:bodyPr/>
          <a:lstStyle/>
          <a:p>
            <a:endParaRPr lang="en-US" dirty="0"/>
          </a:p>
        </p:txBody>
      </p:sp>
      <p:sp>
        <p:nvSpPr>
          <p:cNvPr id="6" name="Footer Placeholder 5">
            <a:extLst>
              <a:ext uri="{FF2B5EF4-FFF2-40B4-BE49-F238E27FC236}">
                <a16:creationId xmlns:a16="http://schemas.microsoft.com/office/drawing/2014/main" id="{D52C905D-E7A5-5841-E24E-8E8D9EAF35CE}"/>
              </a:ext>
            </a:extLst>
          </p:cNvPr>
          <p:cNvSpPr>
            <a:spLocks noGrp="1"/>
          </p:cNvSpPr>
          <p:nvPr>
            <p:ph type="ftr" sz="quarter" idx="26"/>
          </p:nvPr>
        </p:nvSpPr>
        <p:spPr/>
        <p:txBody>
          <a:bodyPr/>
          <a:lstStyle/>
          <a:p>
            <a:endParaRPr lang="en-US" dirty="0"/>
          </a:p>
        </p:txBody>
      </p:sp>
      <p:sp>
        <p:nvSpPr>
          <p:cNvPr id="7" name="Title 6">
            <a:extLst>
              <a:ext uri="{FF2B5EF4-FFF2-40B4-BE49-F238E27FC236}">
                <a16:creationId xmlns:a16="http://schemas.microsoft.com/office/drawing/2014/main" id="{929DC40A-BB92-C526-3CD0-189C3429C4D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82110859"/>
      </p:ext>
    </p:extLst>
  </p:cSld>
  <p:clrMapOvr>
    <a:masterClrMapping/>
  </p:clrMapOvr>
  <p:extLst>
    <p:ext uri="{DCECCB84-F9BA-43D5-87BE-67443E8EF086}">
      <p15:sldGuideLst xmlns:p15="http://schemas.microsoft.com/office/powerpoint/2012/main">
        <p15:guide id="1" orient="horz" pos="2088">
          <p15:clr>
            <a:srgbClr val="FBAE40"/>
          </p15:clr>
        </p15:guide>
        <p15:guide id="2" orient="horz" pos="2232">
          <p15:clr>
            <a:srgbClr val="FBAE40"/>
          </p15:clr>
        </p15:guide>
        <p15:guide id="3" pos="3888">
          <p15:clr>
            <a:srgbClr val="FBAE40"/>
          </p15:clr>
        </p15:guide>
        <p15:guide id="4" pos="3792">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 Tri-Chart Bottom">
    <p:spTree>
      <p:nvGrpSpPr>
        <p:cNvPr id="1" name=""/>
        <p:cNvGrpSpPr/>
        <p:nvPr/>
      </p:nvGrpSpPr>
      <p:grpSpPr>
        <a:xfrm>
          <a:off x="0" y="0"/>
          <a:ext cx="0" cy="0"/>
          <a:chOff x="0" y="0"/>
          <a:chExt cx="0" cy="0"/>
        </a:xfrm>
      </p:grpSpPr>
      <p:sp>
        <p:nvSpPr>
          <p:cNvPr id="16" name="Content Placeholder 3"/>
          <p:cNvSpPr>
            <a:spLocks noGrp="1"/>
          </p:cNvSpPr>
          <p:nvPr>
            <p:ph sz="quarter" idx="22"/>
          </p:nvPr>
        </p:nvSpPr>
        <p:spPr>
          <a:xfrm>
            <a:off x="266700" y="3855720"/>
            <a:ext cx="11658600" cy="277368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quarter" idx="23"/>
          </p:nvPr>
        </p:nvSpPr>
        <p:spPr>
          <a:xfrm>
            <a:off x="61722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1"/>
          <p:cNvSpPr>
            <a:spLocks noGrp="1"/>
          </p:cNvSpPr>
          <p:nvPr>
            <p:ph sz="quarter" idx="15"/>
          </p:nvPr>
        </p:nvSpPr>
        <p:spPr>
          <a:xfrm>
            <a:off x="266700" y="1028700"/>
            <a:ext cx="57531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246758A-EC6C-2E6D-7C25-EBF35B1A110D}"/>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656A35E6-84D0-522D-F6FA-96313C01D057}"/>
              </a:ext>
            </a:extLst>
          </p:cNvPr>
          <p:cNvSpPr>
            <a:spLocks noGrp="1"/>
          </p:cNvSpPr>
          <p:nvPr>
            <p:ph type="ftr" sz="quarter" idx="25"/>
          </p:nvPr>
        </p:nvSpPr>
        <p:spPr/>
        <p:txBody>
          <a:bodyPr/>
          <a:lstStyle/>
          <a:p>
            <a:endParaRPr lang="en-US" dirty="0"/>
          </a:p>
        </p:txBody>
      </p:sp>
      <p:sp>
        <p:nvSpPr>
          <p:cNvPr id="6" name="Title 5">
            <a:extLst>
              <a:ext uri="{FF2B5EF4-FFF2-40B4-BE49-F238E27FC236}">
                <a16:creationId xmlns:a16="http://schemas.microsoft.com/office/drawing/2014/main" id="{481C1557-2F36-FF70-9AEB-DF21DD5067B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5166549"/>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 Tri-Chart Top">
    <p:spTree>
      <p:nvGrpSpPr>
        <p:cNvPr id="1" name=""/>
        <p:cNvGrpSpPr/>
        <p:nvPr/>
      </p:nvGrpSpPr>
      <p:grpSpPr>
        <a:xfrm>
          <a:off x="0" y="0"/>
          <a:ext cx="0" cy="0"/>
          <a:chOff x="0" y="0"/>
          <a:chExt cx="0" cy="0"/>
        </a:xfrm>
      </p:grpSpPr>
      <p:sp>
        <p:nvSpPr>
          <p:cNvPr id="17" name="Content Placeholder 3"/>
          <p:cNvSpPr>
            <a:spLocks noGrp="1"/>
          </p:cNvSpPr>
          <p:nvPr>
            <p:ph sz="quarter" idx="23"/>
          </p:nvPr>
        </p:nvSpPr>
        <p:spPr>
          <a:xfrm>
            <a:off x="61722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quarter" idx="15"/>
          </p:nvPr>
        </p:nvSpPr>
        <p:spPr>
          <a:xfrm>
            <a:off x="266700" y="3848100"/>
            <a:ext cx="5753100" cy="27813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
          <p:cNvSpPr>
            <a:spLocks noGrp="1"/>
          </p:cNvSpPr>
          <p:nvPr>
            <p:ph sz="quarter" idx="22"/>
          </p:nvPr>
        </p:nvSpPr>
        <p:spPr>
          <a:xfrm>
            <a:off x="266700" y="1024178"/>
            <a:ext cx="11658600" cy="2667000"/>
          </a:xfrm>
        </p:spPr>
        <p:txBody>
          <a:bodyPr/>
          <a:lstStyle>
            <a:lvl1pPr>
              <a:defRPr sz="900">
                <a:solidFill>
                  <a:schemeClr val="tx1">
                    <a:lumMod val="75000"/>
                    <a:lumOff val="25000"/>
                  </a:schemeClr>
                </a:solidFill>
              </a:defRPr>
            </a:lvl1pPr>
            <a:lvl2pPr>
              <a:defRPr sz="900">
                <a:solidFill>
                  <a:schemeClr val="tx1">
                    <a:lumMod val="75000"/>
                    <a:lumOff val="25000"/>
                  </a:schemeClr>
                </a:solidFill>
              </a:defRPr>
            </a:lvl2pPr>
            <a:lvl3pPr>
              <a:defRPr sz="900">
                <a:solidFill>
                  <a:schemeClr val="tx1">
                    <a:lumMod val="75000"/>
                    <a:lumOff val="25000"/>
                  </a:schemeClr>
                </a:solidFill>
              </a:defRPr>
            </a:lvl3pPr>
            <a:lvl4pPr>
              <a:defRPr sz="900">
                <a:solidFill>
                  <a:schemeClr val="tx1">
                    <a:lumMod val="75000"/>
                    <a:lumOff val="25000"/>
                  </a:schemeClr>
                </a:solidFill>
              </a:defRPr>
            </a:lvl4pPr>
            <a:lvl5pPr>
              <a:defRPr sz="9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138066-C767-E96E-E21F-B1E4478B0958}"/>
              </a:ext>
            </a:extLst>
          </p:cNvPr>
          <p:cNvSpPr>
            <a:spLocks noGrp="1"/>
          </p:cNvSpPr>
          <p:nvPr>
            <p:ph type="dt" sz="half" idx="24"/>
          </p:nvPr>
        </p:nvSpPr>
        <p:spPr/>
        <p:txBody>
          <a:bodyPr/>
          <a:lstStyle/>
          <a:p>
            <a:endParaRPr lang="en-US" dirty="0"/>
          </a:p>
        </p:txBody>
      </p:sp>
      <p:sp>
        <p:nvSpPr>
          <p:cNvPr id="5" name="Footer Placeholder 4">
            <a:extLst>
              <a:ext uri="{FF2B5EF4-FFF2-40B4-BE49-F238E27FC236}">
                <a16:creationId xmlns:a16="http://schemas.microsoft.com/office/drawing/2014/main" id="{E18328B5-C225-08E6-86C5-18BB6982BC1B}"/>
              </a:ext>
            </a:extLst>
          </p:cNvPr>
          <p:cNvSpPr>
            <a:spLocks noGrp="1"/>
          </p:cNvSpPr>
          <p:nvPr>
            <p:ph type="ftr" sz="quarter" idx="25"/>
          </p:nvPr>
        </p:nvSpPr>
        <p:spPr/>
        <p:txBody>
          <a:bodyPr/>
          <a:lstStyle/>
          <a:p>
            <a:endParaRPr lang="en-US" dirty="0"/>
          </a:p>
        </p:txBody>
      </p:sp>
      <p:sp>
        <p:nvSpPr>
          <p:cNvPr id="6" name="Title 5">
            <a:extLst>
              <a:ext uri="{FF2B5EF4-FFF2-40B4-BE49-F238E27FC236}">
                <a16:creationId xmlns:a16="http://schemas.microsoft.com/office/drawing/2014/main" id="{F2E409FF-5585-8E4A-14AA-59DBC4EAF93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42303931"/>
      </p:ext>
    </p:extLst>
  </p:cSld>
  <p:clrMapOvr>
    <a:masterClrMapping/>
  </p:clrMapOvr>
  <p:extLst>
    <p:ext uri="{DCECCB84-F9BA-43D5-87BE-67443E8EF086}">
      <p15:sldGuideLst xmlns:p15="http://schemas.microsoft.com/office/powerpoint/2012/main">
        <p15:guide id="1" orient="horz" pos="2328">
          <p15:clr>
            <a:srgbClr val="FBAE40"/>
          </p15:clr>
        </p15:guide>
        <p15:guide id="2" orient="horz" pos="2424">
          <p15:clr>
            <a:srgbClr val="FBAE40"/>
          </p15:clr>
        </p15:guide>
        <p15:guide id="3" pos="3888">
          <p15:clr>
            <a:srgbClr val="FBAE40"/>
          </p15:clr>
        </p15:guide>
        <p15:guide id="4" pos="3792">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 N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7835296-7DAA-2D03-3C74-8EDBE0C7DFA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EFD207A-CF9B-5273-AAA1-5371D3714C11}"/>
              </a:ext>
            </a:extLst>
          </p:cNvPr>
          <p:cNvSpPr>
            <a:spLocks noGrp="1"/>
          </p:cNvSpPr>
          <p:nvPr>
            <p:ph type="ftr" sz="quarter" idx="11"/>
          </p:nvPr>
        </p:nvSpPr>
        <p:spPr/>
        <p:txBody>
          <a:bodyPr/>
          <a:lstStyle/>
          <a:p>
            <a:endParaRPr lang="en-US" dirty="0"/>
          </a:p>
        </p:txBody>
      </p:sp>
      <p:sp>
        <p:nvSpPr>
          <p:cNvPr id="3" name="Title 2">
            <a:extLst>
              <a:ext uri="{FF2B5EF4-FFF2-40B4-BE49-F238E27FC236}">
                <a16:creationId xmlns:a16="http://schemas.microsoft.com/office/drawing/2014/main" id="{B02F4169-3E26-AB53-54FC-47BE477B905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1972207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Blank with graphic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F40FE8E-720F-2CF0-A515-A1F0A76E6C2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C5645D9-CB9C-72DC-4655-0357D988FE70}"/>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4771146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Blank w/ background no graphics">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76200" y="66675"/>
            <a:ext cx="12020549" cy="6723635"/>
          </a:xfrm>
          <a:prstGeom prst="roundRect">
            <a:avLst>
              <a:gd name="adj" fmla="val 2256"/>
            </a:avLst>
          </a:prstGeom>
          <a:noFill/>
          <a:ln w="3175">
            <a:no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973CC44D-C4E5-B148-8424-D309BAD434F9}"/>
              </a:ext>
            </a:extLst>
          </p:cNvPr>
          <p:cNvSpPr>
            <a:spLocks noGrp="1"/>
          </p:cNvSpPr>
          <p:nvPr>
            <p:ph type="dt" sz="half" idx="13"/>
          </p:nvPr>
        </p:nvSpPr>
        <p:spPr/>
        <p:txBody>
          <a:bodyPr/>
          <a:lstStyle/>
          <a:p>
            <a:endParaRPr lang="en-US" dirty="0"/>
          </a:p>
        </p:txBody>
      </p:sp>
      <p:sp>
        <p:nvSpPr>
          <p:cNvPr id="4" name="Footer Placeholder 3">
            <a:extLst>
              <a:ext uri="{FF2B5EF4-FFF2-40B4-BE49-F238E27FC236}">
                <a16:creationId xmlns:a16="http://schemas.microsoft.com/office/drawing/2014/main" id="{B5E87FB6-092D-2261-C61B-A13F398BD061}"/>
              </a:ext>
            </a:extLst>
          </p:cNvPr>
          <p:cNvSpPr>
            <a:spLocks noGrp="1"/>
          </p:cNvSpPr>
          <p:nvPr>
            <p:ph type="ftr" sz="quarter" idx="14"/>
          </p:nvPr>
        </p:nvSpPr>
        <p:spPr/>
        <p:txBody>
          <a:bodyPr/>
          <a:lstStyle/>
          <a:p>
            <a:endParaRPr lang="en-US" dirty="0"/>
          </a:p>
        </p:txBody>
      </p:sp>
      <p:sp>
        <p:nvSpPr>
          <p:cNvPr id="5" name="Title 4">
            <a:extLst>
              <a:ext uri="{FF2B5EF4-FFF2-40B4-BE49-F238E27FC236}">
                <a16:creationId xmlns:a16="http://schemas.microsoft.com/office/drawing/2014/main" id="{DACA2C3D-12FE-63E8-E6E7-2094824214F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0086536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White Blank">
    <p:bg>
      <p:bgPr>
        <a:solidFill>
          <a:schemeClr val="tx2"/>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FBBAD3CE-397E-AB37-EDAD-8632BE0AA2D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BE1E501C-5AFD-BA9E-01BC-6D3F0A876CDA}"/>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7" name="Footer Placeholder 6">
            <a:extLst>
              <a:ext uri="{FF2B5EF4-FFF2-40B4-BE49-F238E27FC236}">
                <a16:creationId xmlns:a16="http://schemas.microsoft.com/office/drawing/2014/main" id="{BD51F885-1610-859A-C99A-21311C9FAB15}"/>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182114617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1_White Blank">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5559FF84-4EB7-248C-A9A3-21393A68E553}"/>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lumMod val="50000"/>
                    <a:lumOff val="50000"/>
                  </a:schemeClr>
                </a:solidFill>
              </a:rPr>
              <a:pPr algn="r">
                <a:spcBef>
                  <a:spcPct val="50000"/>
                </a:spcBef>
                <a:defRPr/>
              </a:pPr>
              <a:t>‹#›</a:t>
            </a:fld>
            <a:endParaRPr lang="en-US" sz="1100" b="0" baseline="0" dirty="0">
              <a:solidFill>
                <a:schemeClr val="tx1">
                  <a:lumMod val="50000"/>
                  <a:lumOff val="50000"/>
                </a:schemeClr>
              </a:solidFill>
            </a:endParaRPr>
          </a:p>
        </p:txBody>
      </p:sp>
      <p:sp>
        <p:nvSpPr>
          <p:cNvPr id="4" name="Date Placeholder 3">
            <a:extLst>
              <a:ext uri="{FF2B5EF4-FFF2-40B4-BE49-F238E27FC236}">
                <a16:creationId xmlns:a16="http://schemas.microsoft.com/office/drawing/2014/main" id="{92A3D6AC-9998-6147-A3AF-01786A8BC7B5}"/>
              </a:ext>
            </a:extLst>
          </p:cNvPr>
          <p:cNvSpPr>
            <a:spLocks noGrp="1"/>
          </p:cNvSpPr>
          <p:nvPr>
            <p:ph type="dt" sz="half" idx="10"/>
          </p:nvPr>
        </p:nvSpPr>
        <p:spPr/>
        <p:txBody>
          <a:bodyPr/>
          <a:lstStyle>
            <a:lvl1pPr>
              <a:defRPr>
                <a:solidFill>
                  <a:schemeClr val="tx1">
                    <a:lumMod val="50000"/>
                    <a:lumOff val="50000"/>
                  </a:schemeClr>
                </a:solidFill>
              </a:defRPr>
            </a:lvl1pPr>
          </a:lstStyle>
          <a:p>
            <a:endParaRPr lang="en-US" dirty="0"/>
          </a:p>
        </p:txBody>
      </p:sp>
      <p:sp>
        <p:nvSpPr>
          <p:cNvPr id="5" name="Footer Placeholder 4">
            <a:extLst>
              <a:ext uri="{FF2B5EF4-FFF2-40B4-BE49-F238E27FC236}">
                <a16:creationId xmlns:a16="http://schemas.microsoft.com/office/drawing/2014/main" id="{9E61DC4E-D996-A484-FCFC-B8F377D377A1}"/>
              </a:ext>
            </a:extLst>
          </p:cNvPr>
          <p:cNvSpPr>
            <a:spLocks noGrp="1"/>
          </p:cNvSpPr>
          <p:nvPr>
            <p:ph type="ftr" sz="quarter" idx="11"/>
          </p:nvPr>
        </p:nvSpPr>
        <p:spPr/>
        <p:txBody>
          <a:bodyPr/>
          <a:lstStyle>
            <a:lvl1pPr>
              <a:defRPr>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338599003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Black Blank">
    <p:bg>
      <p:bgPr>
        <a:solidFill>
          <a:schemeClr val="tx1"/>
        </a:soli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6B1EDEA3-517F-FC35-5A19-094E3BE709A0}"/>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2"/>
                </a:solidFill>
              </a:rPr>
              <a:pPr algn="r">
                <a:spcBef>
                  <a:spcPct val="50000"/>
                </a:spcBef>
                <a:defRPr/>
              </a:pPr>
              <a:t>‹#›</a:t>
            </a:fld>
            <a:endParaRPr lang="en-US" sz="1100" b="0" baseline="0" dirty="0">
              <a:solidFill>
                <a:schemeClr val="tx2"/>
              </a:solidFill>
            </a:endParaRPr>
          </a:p>
        </p:txBody>
      </p:sp>
      <p:sp>
        <p:nvSpPr>
          <p:cNvPr id="4" name="Date Placeholder 3">
            <a:extLst>
              <a:ext uri="{FF2B5EF4-FFF2-40B4-BE49-F238E27FC236}">
                <a16:creationId xmlns:a16="http://schemas.microsoft.com/office/drawing/2014/main" id="{B429D516-C317-CDC1-DADB-0B020CDC0237}"/>
              </a:ext>
            </a:extLst>
          </p:cNvPr>
          <p:cNvSpPr>
            <a:spLocks noGrp="1"/>
          </p:cNvSpPr>
          <p:nvPr>
            <p:ph type="dt" sz="half" idx="10"/>
          </p:nvPr>
        </p:nvSpPr>
        <p:spPr/>
        <p:txBody>
          <a:bodyPr/>
          <a:lstStyle>
            <a:lvl1pPr>
              <a:defRPr>
                <a:solidFill>
                  <a:schemeClr val="tx2"/>
                </a:solidFill>
              </a:defRPr>
            </a:lvl1pPr>
          </a:lstStyle>
          <a:p>
            <a:endParaRPr lang="en-US" dirty="0"/>
          </a:p>
        </p:txBody>
      </p:sp>
      <p:sp>
        <p:nvSpPr>
          <p:cNvPr id="5" name="Footer Placeholder 4">
            <a:extLst>
              <a:ext uri="{FF2B5EF4-FFF2-40B4-BE49-F238E27FC236}">
                <a16:creationId xmlns:a16="http://schemas.microsoft.com/office/drawing/2014/main" id="{CCEEA777-D26F-FC0E-BCB6-7D77B101103A}"/>
              </a:ext>
            </a:extLst>
          </p:cNvPr>
          <p:cNvSpPr>
            <a:spLocks noGrp="1"/>
          </p:cNvSpPr>
          <p:nvPr>
            <p:ph type="ftr" sz="quarter" idx="11"/>
          </p:nvPr>
        </p:nvSpPr>
        <p:spPr/>
        <p:txBody>
          <a:bodyPr/>
          <a:lstStyle>
            <a:lvl1pPr>
              <a:defRPr>
                <a:solidFill>
                  <a:schemeClr val="tx2"/>
                </a:solidFill>
              </a:defRPr>
            </a:lvl1pPr>
          </a:lstStyle>
          <a:p>
            <a:endParaRPr lang="en-US" dirty="0"/>
          </a:p>
        </p:txBody>
      </p:sp>
    </p:spTree>
    <p:extLst>
      <p:ext uri="{BB962C8B-B14F-4D97-AF65-F5344CB8AC3E}">
        <p14:creationId xmlns:p14="http://schemas.microsoft.com/office/powerpoint/2010/main" val="35721290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Background no graphics">
    <p:bg>
      <p:bgPr>
        <a:gradFill flip="none" rotWithShape="1">
          <a:gsLst>
            <a:gs pos="80000">
              <a:schemeClr val="tx2"/>
            </a:gs>
            <a:gs pos="90000">
              <a:schemeClr val="tx2">
                <a:alpha val="45000"/>
              </a:schemeClr>
            </a:gs>
            <a:gs pos="95000">
              <a:schemeClr val="bg2">
                <a:lumMod val="9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ext Box 14">
            <a:extLst>
              <a:ext uri="{FF2B5EF4-FFF2-40B4-BE49-F238E27FC236}">
                <a16:creationId xmlns:a16="http://schemas.microsoft.com/office/drawing/2014/main" id="{0BFA849C-531C-7595-39B1-5EC87690F476}"/>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solidFill>
                  <a:schemeClr val="tx1"/>
                </a:solidFill>
              </a:rPr>
              <a:pPr algn="r">
                <a:spcBef>
                  <a:spcPct val="50000"/>
                </a:spcBef>
                <a:defRPr/>
              </a:pPr>
              <a:t>‹#›</a:t>
            </a:fld>
            <a:endParaRPr lang="en-US" sz="1100" b="0" baseline="0" dirty="0">
              <a:solidFill>
                <a:schemeClr val="tx1"/>
              </a:solidFill>
            </a:endParaRPr>
          </a:p>
        </p:txBody>
      </p:sp>
      <p:sp>
        <p:nvSpPr>
          <p:cNvPr id="4" name="Date Placeholder 3">
            <a:extLst>
              <a:ext uri="{FF2B5EF4-FFF2-40B4-BE49-F238E27FC236}">
                <a16:creationId xmlns:a16="http://schemas.microsoft.com/office/drawing/2014/main" id="{85935D2E-75B7-4B2F-83E6-4B2460140D3F}"/>
              </a:ext>
            </a:extLst>
          </p:cNvPr>
          <p:cNvSpPr>
            <a:spLocks noGrp="1"/>
          </p:cNvSpPr>
          <p:nvPr>
            <p:ph type="dt" sz="half" idx="10"/>
          </p:nvPr>
        </p:nvSpPr>
        <p:spPr/>
        <p:txBody>
          <a:bodyPr/>
          <a:lstStyle>
            <a:lvl1pPr>
              <a:defRPr>
                <a:solidFill>
                  <a:schemeClr val="bg2">
                    <a:lumMod val="50000"/>
                  </a:schemeClr>
                </a:solidFill>
              </a:defRPr>
            </a:lvl1pPr>
          </a:lstStyle>
          <a:p>
            <a:endParaRPr lang="en-US" dirty="0"/>
          </a:p>
        </p:txBody>
      </p:sp>
      <p:sp>
        <p:nvSpPr>
          <p:cNvPr id="5" name="Footer Placeholder 4">
            <a:extLst>
              <a:ext uri="{FF2B5EF4-FFF2-40B4-BE49-F238E27FC236}">
                <a16:creationId xmlns:a16="http://schemas.microsoft.com/office/drawing/2014/main" id="{C5AC37A7-6517-1C05-89FB-ACDA8ECF89DF}"/>
              </a:ext>
            </a:extLst>
          </p:cNvPr>
          <p:cNvSpPr>
            <a:spLocks noGrp="1"/>
          </p:cNvSpPr>
          <p:nvPr>
            <p:ph type="ftr" sz="quarter" idx="11"/>
          </p:nvPr>
        </p:nvSpPr>
        <p:spPr/>
        <p:txBody>
          <a:bodyPr/>
          <a:lstStyle>
            <a:lvl1pPr>
              <a:defRPr>
                <a:solidFill>
                  <a:schemeClr val="bg2">
                    <a:lumMod val="50000"/>
                  </a:schemeClr>
                </a:solidFill>
              </a:defRPr>
            </a:lvl1pPr>
          </a:lstStyle>
          <a:p>
            <a:endParaRPr lang="en-US" dirty="0"/>
          </a:p>
        </p:txBody>
      </p:sp>
    </p:spTree>
    <p:extLst>
      <p:ext uri="{BB962C8B-B14F-4D97-AF65-F5344CB8AC3E}">
        <p14:creationId xmlns:p14="http://schemas.microsoft.com/office/powerpoint/2010/main" val="158186379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43223-5086-843F-D346-CCDD12959DF3}"/>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b"/>
          <a:lstStyle>
            <a:lvl1pPr>
              <a:defRPr sz="3200" b="0" baseline="0">
                <a:solidFill>
                  <a:schemeClr val="accent3"/>
                </a:solidFill>
              </a:defRPr>
            </a:lvl1pPr>
          </a:lstStyle>
          <a:p>
            <a:pPr lvl="0"/>
            <a:r>
              <a:rPr lang="en-US" dirty="0"/>
              <a:t>Click to edit Master title style</a:t>
            </a:r>
          </a:p>
        </p:txBody>
      </p:sp>
      <p:sp>
        <p:nvSpPr>
          <p:cNvPr id="6" name="Text Placeholder 5"/>
          <p:cNvSpPr>
            <a:spLocks noGrp="1"/>
          </p:cNvSpPr>
          <p:nvPr>
            <p:ph type="body" sz="quarter" idx="12"/>
          </p:nvPr>
        </p:nvSpPr>
        <p:spPr>
          <a:xfrm>
            <a:off x="266700" y="3687764"/>
            <a:ext cx="8496300" cy="854075"/>
          </a:xfrm>
          <a:ln>
            <a:solidFill>
              <a:schemeClr val="accent3"/>
            </a:solidFill>
          </a:ln>
        </p:spPr>
        <p:txBody>
          <a:bodyPr anchor="ctr"/>
          <a:lstStyle>
            <a:lvl1pPr marL="0" indent="0">
              <a:defRPr>
                <a:solidFill>
                  <a:schemeClr val="tx2"/>
                </a:solidFill>
              </a:defRPr>
            </a:lvl1pPr>
          </a:lstStyle>
          <a:p>
            <a:pPr lvl="0"/>
            <a:r>
              <a:rPr lang="en-US" dirty="0"/>
              <a:t>Click to edit Master text styles</a:t>
            </a:r>
          </a:p>
        </p:txBody>
      </p:sp>
      <p:sp>
        <p:nvSpPr>
          <p:cNvPr id="2" name="Date Placeholder 1">
            <a:extLst>
              <a:ext uri="{FF2B5EF4-FFF2-40B4-BE49-F238E27FC236}">
                <a16:creationId xmlns:a16="http://schemas.microsoft.com/office/drawing/2014/main" id="{98D00C84-D329-4DD4-96D7-92CD4C330181}"/>
              </a:ext>
            </a:extLst>
          </p:cNvPr>
          <p:cNvSpPr>
            <a:spLocks noGrp="1"/>
          </p:cNvSpPr>
          <p:nvPr>
            <p:ph type="dt" sz="half" idx="13"/>
          </p:nvPr>
        </p:nvSpPr>
        <p:spPr>
          <a:xfrm>
            <a:off x="8763000" y="3697289"/>
            <a:ext cx="3161228" cy="844550"/>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71C01142-E0C8-B2A1-CF08-DDC0741713EA}"/>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11" name="Picture 10" descr="A picture containing qr code&#10;&#10;Description automatically generated">
            <a:extLst>
              <a:ext uri="{FF2B5EF4-FFF2-40B4-BE49-F238E27FC236}">
                <a16:creationId xmlns:a16="http://schemas.microsoft.com/office/drawing/2014/main" id="{C7BD8055-FF8F-646E-4F9E-84B4A33A92B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95437327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Section header - no Sub-Hea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9860E5-FB16-921B-9978-59B24F56F9F5}"/>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Placeholder 1"/>
          <p:cNvSpPr>
            <a:spLocks noGrp="1"/>
          </p:cNvSpPr>
          <p:nvPr>
            <p:ph type="title"/>
          </p:nvPr>
        </p:nvSpPr>
        <p:spPr bwMode="auto">
          <a:xfrm>
            <a:off x="266700" y="2286001"/>
            <a:ext cx="11658600" cy="1285874"/>
          </a:xfrm>
          <a:prstGeom prst="rect">
            <a:avLst/>
          </a:prstGeom>
          <a:noFill/>
          <a:ln w="9525">
            <a:solidFill>
              <a:schemeClr val="accent3"/>
            </a:solidFill>
            <a:miter lim="800000"/>
            <a:headEnd/>
            <a:tailEnd/>
          </a:ln>
        </p:spPr>
        <p:txBody>
          <a:bodyPr anchor="ctr"/>
          <a:lstStyle>
            <a:lvl1pPr>
              <a:defRPr sz="3200" baseline="0">
                <a:solidFill>
                  <a:schemeClr val="accent3"/>
                </a:solidFill>
              </a:defRPr>
            </a:lvl1pPr>
          </a:lstStyle>
          <a:p>
            <a:pPr lvl="0"/>
            <a:r>
              <a:rPr lang="en-US" dirty="0"/>
              <a:t>Click to edit Master title style</a:t>
            </a:r>
          </a:p>
        </p:txBody>
      </p:sp>
      <p:sp>
        <p:nvSpPr>
          <p:cNvPr id="3" name="Text Box 14">
            <a:extLst>
              <a:ext uri="{FF2B5EF4-FFF2-40B4-BE49-F238E27FC236}">
                <a16:creationId xmlns:a16="http://schemas.microsoft.com/office/drawing/2014/main" id="{B8FD0A53-E9E1-93CC-5F3F-ED183C4566E7}"/>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1100FC8E-3C81-583C-9A23-08A75A2C4FEC}"/>
              </a:ext>
            </a:extLst>
          </p:cNvPr>
          <p:cNvPicPr>
            <a:picLocks noChangeAspect="1"/>
          </p:cNvPicPr>
          <p:nvPr userDrawn="1"/>
        </p:nvPicPr>
        <p:blipFill>
          <a:blip r:embed="rId3"/>
          <a:stretch>
            <a:fillRect/>
          </a:stretch>
        </p:blipFill>
        <p:spPr>
          <a:xfrm>
            <a:off x="190500" y="5602330"/>
            <a:ext cx="2402348" cy="1065985"/>
          </a:xfrm>
          <a:prstGeom prst="rect">
            <a:avLst/>
          </a:prstGeom>
        </p:spPr>
      </p:pic>
      <p:sp>
        <p:nvSpPr>
          <p:cNvPr id="7" name="Date Placeholder 1">
            <a:extLst>
              <a:ext uri="{FF2B5EF4-FFF2-40B4-BE49-F238E27FC236}">
                <a16:creationId xmlns:a16="http://schemas.microsoft.com/office/drawing/2014/main" id="{22B933D6-5752-A997-866D-7335507E65DB}"/>
              </a:ext>
            </a:extLst>
          </p:cNvPr>
          <p:cNvSpPr>
            <a:spLocks noGrp="1"/>
          </p:cNvSpPr>
          <p:nvPr>
            <p:ph type="dt" sz="half" idx="13"/>
          </p:nvPr>
        </p:nvSpPr>
        <p:spPr>
          <a:xfrm>
            <a:off x="9163627" y="3709924"/>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Tree>
    <p:extLst>
      <p:ext uri="{BB962C8B-B14F-4D97-AF65-F5344CB8AC3E}">
        <p14:creationId xmlns:p14="http://schemas.microsoft.com/office/powerpoint/2010/main" val="74352476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Section - Content Only">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B948E-B4CD-A49A-882A-F350D2A911BE}"/>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4" name="Content Placeholder 3"/>
          <p:cNvSpPr>
            <a:spLocks noGrp="1"/>
          </p:cNvSpPr>
          <p:nvPr>
            <p:ph sz="quarter" idx="12"/>
          </p:nvPr>
        </p:nvSpPr>
        <p:spPr>
          <a:xfrm>
            <a:off x="266700" y="2157413"/>
            <a:ext cx="11658600" cy="1798637"/>
          </a:xfrm>
          <a:ln>
            <a:solidFill>
              <a:schemeClr val="accent3"/>
            </a:solidFill>
          </a:ln>
        </p:spPr>
        <p:txBody>
          <a:bodyPr anchor="ct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930F58C1-4114-4FD3-B651-E3BC6C7CBC47}"/>
              </a:ext>
            </a:extLst>
          </p:cNvPr>
          <p:cNvSpPr>
            <a:spLocks noGrp="1"/>
          </p:cNvSpPr>
          <p:nvPr>
            <p:ph type="dt" sz="half" idx="13"/>
          </p:nvPr>
        </p:nvSpPr>
        <p:spPr>
          <a:xfrm>
            <a:off x="9163627" y="4043299"/>
            <a:ext cx="2761673" cy="385825"/>
          </a:xfrm>
          <a:prstGeom prst="rect">
            <a:avLst/>
          </a:prstGeom>
          <a:ln>
            <a:solidFill>
              <a:schemeClr val="accent3"/>
            </a:solidFill>
          </a:ln>
        </p:spPr>
        <p:txBody>
          <a:bodyPr/>
          <a:lstStyle>
            <a:lvl1pPr algn="ctr">
              <a:defRPr sz="2000">
                <a:solidFill>
                  <a:schemeClr val="accent3"/>
                </a:solidFill>
              </a:defRPr>
            </a:lvl1pPr>
          </a:lstStyle>
          <a:p>
            <a:endParaRPr lang="en-US" dirty="0"/>
          </a:p>
        </p:txBody>
      </p:sp>
      <p:sp>
        <p:nvSpPr>
          <p:cNvPr id="3" name="Text Box 14">
            <a:extLst>
              <a:ext uri="{FF2B5EF4-FFF2-40B4-BE49-F238E27FC236}">
                <a16:creationId xmlns:a16="http://schemas.microsoft.com/office/drawing/2014/main" id="{4B9A921A-5A1E-39D1-94FE-6E1E04C028AC}"/>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pic>
        <p:nvPicPr>
          <p:cNvPr id="6" name="Picture 5" descr="A picture containing qr code&#10;&#10;Description automatically generated">
            <a:extLst>
              <a:ext uri="{FF2B5EF4-FFF2-40B4-BE49-F238E27FC236}">
                <a16:creationId xmlns:a16="http://schemas.microsoft.com/office/drawing/2014/main" id="{30F6006C-DEAA-A93E-62A5-A2759A856E6B}"/>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31069481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Title - 2 Pics">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2CA99E-4AAA-5371-9462-7AD3D7D937C7}"/>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1232" y="0"/>
            <a:ext cx="12188389" cy="6858000"/>
          </a:xfrm>
          <a:prstGeom prst="rect">
            <a:avLst/>
          </a:prstGeom>
        </p:spPr>
      </p:pic>
      <p:sp>
        <p:nvSpPr>
          <p:cNvPr id="14" name="Title 5"/>
          <p:cNvSpPr>
            <a:spLocks noGrp="1"/>
          </p:cNvSpPr>
          <p:nvPr>
            <p:ph type="title"/>
          </p:nvPr>
        </p:nvSpPr>
        <p:spPr>
          <a:xfrm>
            <a:off x="266700" y="265872"/>
            <a:ext cx="5829300" cy="1671543"/>
          </a:xfrm>
          <a:noFill/>
          <a:ln w="1905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220046" y="265872"/>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6" name="Picture Placeholder 16"/>
          <p:cNvSpPr>
            <a:spLocks noGrp="1" noChangeAspect="1"/>
          </p:cNvSpPr>
          <p:nvPr>
            <p:ph type="pic" sz="quarter" idx="14"/>
          </p:nvPr>
        </p:nvSpPr>
        <p:spPr>
          <a:xfrm>
            <a:off x="6220046" y="3528391"/>
            <a:ext cx="5705253"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7" name="Text Placeholder 6"/>
          <p:cNvSpPr>
            <a:spLocks noGrp="1"/>
          </p:cNvSpPr>
          <p:nvPr>
            <p:ph type="body" sz="quarter" idx="15"/>
          </p:nvPr>
        </p:nvSpPr>
        <p:spPr>
          <a:xfrm>
            <a:off x="266700" y="2059389"/>
            <a:ext cx="5816600" cy="33079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qr code&#10;&#10;Description automatically generated">
            <a:extLst>
              <a:ext uri="{FF2B5EF4-FFF2-40B4-BE49-F238E27FC236}">
                <a16:creationId xmlns:a16="http://schemas.microsoft.com/office/drawing/2014/main" id="{CC1A89D0-0707-593E-6331-0996B0CFBFA9}"/>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50209716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Title - 3 Pics (horizontal)">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8A2208-647F-606B-8F64-F37557D56788}"/>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14" name="Title 5"/>
          <p:cNvSpPr>
            <a:spLocks noGrp="1"/>
          </p:cNvSpPr>
          <p:nvPr>
            <p:ph type="title"/>
          </p:nvPr>
        </p:nvSpPr>
        <p:spPr>
          <a:xfrm>
            <a:off x="266700" y="260931"/>
            <a:ext cx="5821279"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15" name="Picture Placeholder 16"/>
          <p:cNvSpPr>
            <a:spLocks noGrp="1" noChangeAspect="1"/>
          </p:cNvSpPr>
          <p:nvPr>
            <p:ph type="pic" sz="quarter" idx="13"/>
          </p:nvPr>
        </p:nvSpPr>
        <p:spPr>
          <a:xfrm>
            <a:off x="6346659" y="260931"/>
            <a:ext cx="5578641" cy="3081131"/>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9" name="Picture Placeholder 16"/>
          <p:cNvSpPr>
            <a:spLocks noGrp="1"/>
          </p:cNvSpPr>
          <p:nvPr>
            <p:ph type="pic" sz="quarter" idx="15"/>
          </p:nvPr>
        </p:nvSpPr>
        <p:spPr>
          <a:xfrm>
            <a:off x="8610600"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3" name="Content Placeholder 2"/>
          <p:cNvSpPr>
            <a:spLocks noGrp="1"/>
          </p:cNvSpPr>
          <p:nvPr>
            <p:ph sz="quarter" idx="17"/>
          </p:nvPr>
        </p:nvSpPr>
        <p:spPr>
          <a:xfrm>
            <a:off x="266700" y="2058988"/>
            <a:ext cx="5808663" cy="3308350"/>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16"/>
          <p:cNvSpPr>
            <a:spLocks noGrp="1"/>
          </p:cNvSpPr>
          <p:nvPr>
            <p:ph type="pic" sz="quarter" idx="16"/>
          </p:nvPr>
        </p:nvSpPr>
        <p:spPr>
          <a:xfrm>
            <a:off x="5140944" y="3507454"/>
            <a:ext cx="3314700" cy="3093720"/>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B1CCCAD0-1673-986A-13CB-641150EDAA17}"/>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8774586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Title - 4 Pics">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72CCC1-BFFC-C6EA-3790-7E99857DF180}"/>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1805" y="0"/>
            <a:ext cx="12188389" cy="6858000"/>
          </a:xfrm>
          <a:prstGeom prst="rect">
            <a:avLst/>
          </a:prstGeom>
        </p:spPr>
      </p:pic>
      <p:sp>
        <p:nvSpPr>
          <p:cNvPr id="3" name="Text Placeholder 2"/>
          <p:cNvSpPr>
            <a:spLocks noGrp="1"/>
          </p:cNvSpPr>
          <p:nvPr>
            <p:ph type="body" sz="quarter" idx="19"/>
          </p:nvPr>
        </p:nvSpPr>
        <p:spPr>
          <a:xfrm>
            <a:off x="381000" y="2059387"/>
            <a:ext cx="4867275" cy="331588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6"/>
          <p:cNvSpPr>
            <a:spLocks noGrp="1"/>
          </p:cNvSpPr>
          <p:nvPr>
            <p:ph type="pic" sz="quarter" idx="15"/>
          </p:nvPr>
        </p:nvSpPr>
        <p:spPr>
          <a:xfrm>
            <a:off x="8723481"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9" name="Picture Placeholder 16"/>
          <p:cNvSpPr>
            <a:spLocks noGrp="1"/>
          </p:cNvSpPr>
          <p:nvPr>
            <p:ph type="pic" sz="quarter" idx="16"/>
          </p:nvPr>
        </p:nvSpPr>
        <p:spPr>
          <a:xfrm>
            <a:off x="5371264" y="3423957"/>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20" name="Picture Placeholder 16"/>
          <p:cNvSpPr>
            <a:spLocks noGrp="1"/>
          </p:cNvSpPr>
          <p:nvPr>
            <p:ph type="pic" sz="quarter" idx="17"/>
          </p:nvPr>
        </p:nvSpPr>
        <p:spPr>
          <a:xfrm>
            <a:off x="8723481"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sp>
        <p:nvSpPr>
          <p:cNvPr id="14" name="Title 5"/>
          <p:cNvSpPr>
            <a:spLocks noGrp="1"/>
          </p:cNvSpPr>
          <p:nvPr>
            <p:ph type="title"/>
          </p:nvPr>
        </p:nvSpPr>
        <p:spPr>
          <a:xfrm>
            <a:off x="381000" y="265872"/>
            <a:ext cx="4866861" cy="1671543"/>
          </a:xfrm>
          <a:noFill/>
          <a:ln w="12700">
            <a:solidFill>
              <a:schemeClr val="accent3"/>
            </a:solidFill>
          </a:ln>
        </p:spPr>
        <p:txBody>
          <a:bodyPr/>
          <a:lstStyle>
            <a:lvl1pPr>
              <a:defRPr>
                <a:solidFill>
                  <a:schemeClr val="accent3"/>
                </a:solidFill>
              </a:defRPr>
            </a:lvl1pPr>
          </a:lstStyle>
          <a:p>
            <a:r>
              <a:rPr lang="en-US" dirty="0"/>
              <a:t>Click to edit Master title style</a:t>
            </a:r>
          </a:p>
        </p:txBody>
      </p:sp>
      <p:sp>
        <p:nvSpPr>
          <p:cNvPr id="21" name="Picture Placeholder 16"/>
          <p:cNvSpPr>
            <a:spLocks noGrp="1"/>
          </p:cNvSpPr>
          <p:nvPr>
            <p:ph type="pic" sz="quarter" idx="18"/>
          </p:nvPr>
        </p:nvSpPr>
        <p:spPr>
          <a:xfrm>
            <a:off x="5371264" y="265872"/>
            <a:ext cx="3201819" cy="2988364"/>
          </a:xfrm>
          <a:prstGeom prst="rect">
            <a:avLst/>
          </a:prstGeom>
          <a:solidFill>
            <a:schemeClr val="tx2"/>
          </a:solidFill>
          <a:ln w="38100">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solidFill>
                  <a:schemeClr val="tx1"/>
                </a:solidFill>
              </a:defRPr>
            </a:lvl1pPr>
          </a:lstStyle>
          <a:p>
            <a:r>
              <a:rPr lang="en-US" dirty="0"/>
              <a:t>Click icon to add picture</a:t>
            </a:r>
          </a:p>
        </p:txBody>
      </p:sp>
      <p:pic>
        <p:nvPicPr>
          <p:cNvPr id="5" name="Picture 4" descr="A picture containing qr code&#10;&#10;Description automatically generated">
            <a:extLst>
              <a:ext uri="{FF2B5EF4-FFF2-40B4-BE49-F238E27FC236}">
                <a16:creationId xmlns:a16="http://schemas.microsoft.com/office/drawing/2014/main" id="{6E24EF9F-84E9-63AF-E2E6-C9F20CDDF17F}"/>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26557342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itle - 3 Pics (vertical)">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56BFFC-FD6D-D4CC-D857-29E26DC42C8B}"/>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16" name="TextBox 15"/>
          <p:cNvSpPr txBox="1"/>
          <p:nvPr userDrawn="1"/>
        </p:nvSpPr>
        <p:spPr>
          <a:xfrm>
            <a:off x="266700" y="5217495"/>
            <a:ext cx="4337105" cy="357790"/>
          </a:xfrm>
          <a:prstGeom prst="rect">
            <a:avLst/>
          </a:prstGeom>
          <a:noFill/>
          <a:ln>
            <a:solidFill>
              <a:schemeClr val="accent3"/>
            </a:solidFill>
          </a:ln>
        </p:spPr>
        <p:txBody>
          <a:bodyPr wrap="square" lIns="91440" tIns="0">
            <a:spAutoFit/>
          </a:bodyPr>
          <a:lstStyle/>
          <a:p>
            <a:r>
              <a:rPr lang="en-US" altLang="en-US" sz="675" i="1" dirty="0">
                <a:solidFill>
                  <a:schemeClr val="tx2"/>
                </a:solidFill>
              </a:rPr>
              <a:t>“</a:t>
            </a:r>
            <a:r>
              <a:rPr lang="en-US" sz="675" i="1" dirty="0">
                <a:solidFill>
                  <a:schemeClr val="tx2"/>
                </a:solidFill>
              </a:rPr>
              <a:t>The views, opinions and findings contained in this report are those of the authors(s) and should not be construed as an official Department of the Army position, policy or decision, unless so designated by other official documentation.</a:t>
            </a:r>
            <a:r>
              <a:rPr lang="en-US" altLang="en-US" sz="675" i="1" dirty="0">
                <a:solidFill>
                  <a:schemeClr val="tx2"/>
                </a:solidFill>
              </a:rPr>
              <a:t>”</a:t>
            </a:r>
            <a:endParaRPr lang="en-US" sz="675" i="1" dirty="0">
              <a:solidFill>
                <a:schemeClr val="tx2"/>
              </a:solidFill>
            </a:endParaRPr>
          </a:p>
        </p:txBody>
      </p:sp>
      <p:sp>
        <p:nvSpPr>
          <p:cNvPr id="18" name="Picture Placeholder 16"/>
          <p:cNvSpPr>
            <a:spLocks noGrp="1" noChangeAspect="1"/>
          </p:cNvSpPr>
          <p:nvPr>
            <p:ph type="pic" sz="quarter" idx="13"/>
          </p:nvPr>
        </p:nvSpPr>
        <p:spPr>
          <a:xfrm>
            <a:off x="8500460" y="3880886"/>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19" name="Picture Placeholder 16"/>
          <p:cNvSpPr>
            <a:spLocks noGrp="1" noChangeAspect="1"/>
          </p:cNvSpPr>
          <p:nvPr>
            <p:ph type="pic" sz="quarter" idx="14"/>
          </p:nvPr>
        </p:nvSpPr>
        <p:spPr>
          <a:xfrm>
            <a:off x="8500460" y="1227138"/>
            <a:ext cx="3424840" cy="2548885"/>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0" name="Picture Placeholder 16"/>
          <p:cNvSpPr>
            <a:spLocks noGrp="1" noChangeAspect="1"/>
          </p:cNvSpPr>
          <p:nvPr>
            <p:ph type="pic" sz="quarter" idx="15"/>
          </p:nvPr>
        </p:nvSpPr>
        <p:spPr>
          <a:xfrm>
            <a:off x="4726057" y="1227138"/>
            <a:ext cx="3689406" cy="5211649"/>
          </a:xfrm>
          <a:prstGeom prst="rect">
            <a:avLst/>
          </a:prstGeom>
          <a:solidFill>
            <a:schemeClr val="tx2"/>
          </a:solidFill>
          <a:ln>
            <a:no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none"/>
        </p:style>
        <p:txBody>
          <a:bodyPr/>
          <a:lstStyle>
            <a:lvl1pPr>
              <a:defRPr>
                <a:ln>
                  <a:noFill/>
                </a:ln>
              </a:defRPr>
            </a:lvl1pPr>
          </a:lstStyle>
          <a:p>
            <a:r>
              <a:rPr lang="en-US" dirty="0"/>
              <a:t>Click icon to add picture</a:t>
            </a:r>
          </a:p>
        </p:txBody>
      </p:sp>
      <p:sp>
        <p:nvSpPr>
          <p:cNvPr id="2" name="Title 1"/>
          <p:cNvSpPr>
            <a:spLocks noGrp="1"/>
          </p:cNvSpPr>
          <p:nvPr>
            <p:ph type="title"/>
          </p:nvPr>
        </p:nvSpPr>
        <p:spPr>
          <a:xfrm>
            <a:off x="266700" y="246490"/>
            <a:ext cx="11658600" cy="858437"/>
          </a:xfrm>
          <a:noFill/>
          <a:ln w="12700">
            <a:solidFill>
              <a:schemeClr val="accent3"/>
            </a:solidFill>
          </a:ln>
        </p:spPr>
        <p:txBody>
          <a:bodyPr/>
          <a:lstStyle>
            <a:lvl1pPr>
              <a:defRPr>
                <a:ln>
                  <a:noFill/>
                </a:ln>
                <a:solidFill>
                  <a:schemeClr val="accent3"/>
                </a:solidFill>
              </a:defRPr>
            </a:lvl1pPr>
          </a:lstStyle>
          <a:p>
            <a:r>
              <a:rPr lang="en-US" dirty="0"/>
              <a:t>Click to edit Master title style</a:t>
            </a:r>
          </a:p>
        </p:txBody>
      </p:sp>
      <p:sp>
        <p:nvSpPr>
          <p:cNvPr id="4" name="Text Placeholder 3"/>
          <p:cNvSpPr>
            <a:spLocks noGrp="1"/>
          </p:cNvSpPr>
          <p:nvPr>
            <p:ph type="body" sz="quarter" idx="16"/>
          </p:nvPr>
        </p:nvSpPr>
        <p:spPr>
          <a:xfrm>
            <a:off x="266700" y="1227138"/>
            <a:ext cx="4337105" cy="3957637"/>
          </a:xfrm>
          <a:ln>
            <a:solidFill>
              <a:schemeClr val="accent3"/>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picture containing qr code&#10;&#10;Description automatically generated">
            <a:extLst>
              <a:ext uri="{FF2B5EF4-FFF2-40B4-BE49-F238E27FC236}">
                <a16:creationId xmlns:a16="http://schemas.microsoft.com/office/drawing/2014/main" id="{C912A723-62E0-165E-E69D-37E2F11B60E2}"/>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187492816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F2E2B7-DF31-70A6-E4D2-4624E105957F}"/>
              </a:ext>
            </a:extLst>
          </p:cNvPr>
          <p:cNvPicPr>
            <a:picLocks noChangeAspect="1"/>
          </p:cNvPicPr>
          <p:nvPr userDrawn="1"/>
        </p:nvPicPr>
        <p:blipFill>
          <a:blip r:embed="rId2">
            <a:alphaModFix amt="15000"/>
            <a:extLst>
              <a:ext uri="{28A0092B-C50C-407E-A947-70E740481C1C}">
                <a14:useLocalDpi xmlns:a14="http://schemas.microsoft.com/office/drawing/2010/main"/>
              </a:ext>
            </a:extLst>
          </a:blip>
          <a:stretch>
            <a:fillRect/>
          </a:stretch>
        </p:blipFill>
        <p:spPr>
          <a:xfrm>
            <a:off x="20657" y="0"/>
            <a:ext cx="12188389" cy="6858000"/>
          </a:xfrm>
          <a:prstGeom prst="rect">
            <a:avLst/>
          </a:prstGeom>
        </p:spPr>
      </p:pic>
      <p:sp>
        <p:nvSpPr>
          <p:cNvPr id="2" name="Title 1">
            <a:extLst>
              <a:ext uri="{FF2B5EF4-FFF2-40B4-BE49-F238E27FC236}">
                <a16:creationId xmlns:a16="http://schemas.microsoft.com/office/drawing/2014/main" id="{4141B23B-C834-C81E-D8E7-0BA48DA2587E}"/>
              </a:ext>
            </a:extLst>
          </p:cNvPr>
          <p:cNvSpPr>
            <a:spLocks noGrp="1"/>
          </p:cNvSpPr>
          <p:nvPr>
            <p:ph type="title"/>
          </p:nvPr>
        </p:nvSpPr>
        <p:spPr>
          <a:xfrm>
            <a:off x="839788" y="457200"/>
            <a:ext cx="3932237" cy="1600200"/>
          </a:xfrm>
          <a:ln>
            <a:solidFill>
              <a:schemeClr val="accent3"/>
            </a:solidFill>
          </a:ln>
        </p:spPr>
        <p:txBody>
          <a:bodyPr anchor="b"/>
          <a:lstStyle>
            <a:lvl1pPr>
              <a:defRPr sz="3200">
                <a:solidFill>
                  <a:schemeClr val="accent3"/>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2AAF989E-3D4E-5DEB-5949-C26E481EBBD7}"/>
              </a:ext>
            </a:extLst>
          </p:cNvPr>
          <p:cNvSpPr>
            <a:spLocks noGrp="1"/>
          </p:cNvSpPr>
          <p:nvPr>
            <p:ph type="pic" idx="1"/>
          </p:nvPr>
        </p:nvSpPr>
        <p:spPr>
          <a:xfrm>
            <a:off x="5183188" y="457200"/>
            <a:ext cx="6172200" cy="5038825"/>
          </a:xfrm>
          <a:solidFill>
            <a:schemeClr val="tx2"/>
          </a:solidFill>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3D5C51-ECC5-2E2F-3751-18DE050DFD6B}"/>
              </a:ext>
            </a:extLst>
          </p:cNvPr>
          <p:cNvSpPr>
            <a:spLocks noGrp="1"/>
          </p:cNvSpPr>
          <p:nvPr>
            <p:ph type="body" sz="half" idx="2"/>
          </p:nvPr>
        </p:nvSpPr>
        <p:spPr>
          <a:xfrm>
            <a:off x="839788" y="2194560"/>
            <a:ext cx="3932237" cy="3301465"/>
          </a:xfrm>
          <a:ln>
            <a:solidFill>
              <a:schemeClr val="accent3"/>
            </a:solidFill>
          </a:ln>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Picture 7" descr="A picture containing qr code&#10;&#10;Description automatically generated">
            <a:extLst>
              <a:ext uri="{FF2B5EF4-FFF2-40B4-BE49-F238E27FC236}">
                <a16:creationId xmlns:a16="http://schemas.microsoft.com/office/drawing/2014/main" id="{352CF3A3-D550-E6AC-ECAB-2839AC0D0355}"/>
              </a:ext>
            </a:extLst>
          </p:cNvPr>
          <p:cNvPicPr>
            <a:picLocks noChangeAspect="1"/>
          </p:cNvPicPr>
          <p:nvPr userDrawn="1"/>
        </p:nvPicPr>
        <p:blipFill>
          <a:blip r:embed="rId3"/>
          <a:stretch>
            <a:fillRect/>
          </a:stretch>
        </p:blipFill>
        <p:spPr>
          <a:xfrm>
            <a:off x="190500" y="5602330"/>
            <a:ext cx="2402348" cy="1065985"/>
          </a:xfrm>
          <a:prstGeom prst="rect">
            <a:avLst/>
          </a:prstGeom>
        </p:spPr>
      </p:pic>
    </p:spTree>
    <p:extLst>
      <p:ext uri="{BB962C8B-B14F-4D97-AF65-F5344CB8AC3E}">
        <p14:creationId xmlns:p14="http://schemas.microsoft.com/office/powerpoint/2010/main" val="347196301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Footer Placeholder 4"/>
          <p:cNvSpPr>
            <a:spLocks noGrp="1"/>
          </p:cNvSpPr>
          <p:nvPr>
            <p:ph type="ftr" sz="quarter" idx="13"/>
          </p:nvPr>
        </p:nvSpPr>
        <p:spPr/>
        <p:txBody>
          <a:bodyPr/>
          <a:lstStyle>
            <a:lvl1pPr>
              <a:defRPr/>
            </a:lvl1pPr>
          </a:lstStyle>
          <a:p>
            <a:pPr>
              <a:defRPr/>
            </a:pPr>
            <a:endParaRPr lang="en-US"/>
          </a:p>
        </p:txBody>
      </p:sp>
      <p:sp>
        <p:nvSpPr>
          <p:cNvPr id="5" name="Slide Number Placeholder 5"/>
          <p:cNvSpPr>
            <a:spLocks noGrp="1"/>
          </p:cNvSpPr>
          <p:nvPr>
            <p:ph type="sldNum" sz="quarter" idx="14"/>
          </p:nvPr>
        </p:nvSpPr>
        <p:spPr/>
        <p:txBody>
          <a:bodyPr/>
          <a:lstStyle>
            <a:lvl1pPr>
              <a:defRPr/>
            </a:lvl1pPr>
          </a:lstStyle>
          <a:p>
            <a:fld id="{42D6254A-A357-4200-B73D-5001EDA92138}" type="slidenum">
              <a:rPr lang="en-US"/>
              <a:pPr/>
              <a:t>‹#›</a:t>
            </a:fld>
            <a:endParaRPr lang="en-US"/>
          </a:p>
        </p:txBody>
      </p:sp>
    </p:spTree>
    <p:extLst>
      <p:ext uri="{BB962C8B-B14F-4D97-AF65-F5344CB8AC3E}">
        <p14:creationId xmlns:p14="http://schemas.microsoft.com/office/powerpoint/2010/main" val="272877234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Slide Number Placeholder 9"/>
          <p:cNvSpPr>
            <a:spLocks noGrp="1"/>
          </p:cNvSpPr>
          <p:nvPr>
            <p:ph type="sldNum" sz="quarter" idx="10"/>
          </p:nvPr>
        </p:nvSpPr>
        <p:spPr>
          <a:xfrm>
            <a:off x="6421967" y="6324601"/>
            <a:ext cx="1316567" cy="365125"/>
          </a:xfrm>
          <a:prstGeom prst="rect">
            <a:avLst/>
          </a:prstGeom>
        </p:spPr>
        <p:txBody>
          <a:bodyPr vert="horz" lIns="91440" tIns="45720" rIns="91440" bIns="45720" rtlCol="0" anchor="ctr"/>
          <a:lstStyle>
            <a:lvl1pPr algn="ctr" eaLnBrk="1" hangingPunct="1">
              <a:defRPr sz="1400" b="0">
                <a:solidFill>
                  <a:schemeClr val="tx2"/>
                </a:solidFill>
                <a:latin typeface="Arial" charset="0"/>
              </a:defRPr>
            </a:lvl1pPr>
          </a:lstStyle>
          <a:p>
            <a:pPr>
              <a:defRPr/>
            </a:pPr>
            <a:r>
              <a:rPr lang="en-US" dirty="0">
                <a:solidFill>
                  <a:srgbClr val="323232"/>
                </a:solidFill>
              </a:rPr>
              <a:t> </a:t>
            </a:r>
            <a:fld id="{94F6C9BD-A0A9-4938-A05D-D68256E81482}" type="slidenum">
              <a:rPr lang="en-US" smtClean="0">
                <a:solidFill>
                  <a:srgbClr val="323232"/>
                </a:solidFill>
              </a:rPr>
              <a:pPr>
                <a:defRPr/>
              </a:pPr>
              <a:t>‹#›</a:t>
            </a:fld>
            <a:endParaRPr lang="en-US" dirty="0">
              <a:solidFill>
                <a:srgbClr val="323232"/>
              </a:solidFill>
            </a:endParaRPr>
          </a:p>
        </p:txBody>
      </p:sp>
    </p:spTree>
    <p:extLst>
      <p:ext uri="{BB962C8B-B14F-4D97-AF65-F5344CB8AC3E}">
        <p14:creationId xmlns:p14="http://schemas.microsoft.com/office/powerpoint/2010/main" val="362010379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Short Title - 2 Sections">
    <p:spTree>
      <p:nvGrpSpPr>
        <p:cNvPr id="1" name=""/>
        <p:cNvGrpSpPr/>
        <p:nvPr/>
      </p:nvGrpSpPr>
      <p:grpSpPr>
        <a:xfrm>
          <a:off x="0" y="0"/>
          <a:ext cx="0" cy="0"/>
          <a:chOff x="0" y="0"/>
          <a:chExt cx="0" cy="0"/>
        </a:xfrm>
      </p:grpSpPr>
      <p:sp>
        <p:nvSpPr>
          <p:cNvPr id="14" name="Title Placeholder 1"/>
          <p:cNvSpPr>
            <a:spLocks noGrp="1"/>
          </p:cNvSpPr>
          <p:nvPr>
            <p:ph type="title"/>
          </p:nvPr>
        </p:nvSpPr>
        <p:spPr bwMode="auto">
          <a:xfrm>
            <a:off x="406400" y="274638"/>
            <a:ext cx="11176000" cy="538162"/>
          </a:xfrm>
          <a:prstGeom prst="rect">
            <a:avLst/>
          </a:prstGeom>
          <a:noFill/>
          <a:ln w="9525">
            <a:noFill/>
            <a:miter lim="800000"/>
            <a:headEnd/>
            <a:tailEnd/>
          </a:ln>
        </p:spPr>
        <p:txBody>
          <a:bodyPr/>
          <a:lstStyle>
            <a:lvl1pPr>
              <a:defRPr baseline="0">
                <a:solidFill>
                  <a:schemeClr val="tx1">
                    <a:lumMod val="75000"/>
                    <a:lumOff val="25000"/>
                  </a:schemeClr>
                </a:solidFill>
              </a:defRPr>
            </a:lvl1pPr>
          </a:lstStyle>
          <a:p>
            <a:pPr lvl="0"/>
            <a:r>
              <a:rPr lang="en-US" dirty="0"/>
              <a:t>Click to edit Master title style</a:t>
            </a:r>
          </a:p>
        </p:txBody>
      </p:sp>
      <p:sp>
        <p:nvSpPr>
          <p:cNvPr id="4" name="Footer Placeholder 4"/>
          <p:cNvSpPr>
            <a:spLocks noGrp="1"/>
          </p:cNvSpPr>
          <p:nvPr>
            <p:ph type="ftr" sz="quarter" idx="10"/>
          </p:nvPr>
        </p:nvSpPr>
        <p:spPr/>
        <p:txBody>
          <a:bodyPr/>
          <a:lstStyle>
            <a:lvl1pPr>
              <a:defRPr/>
            </a:lvl1pPr>
          </a:lstStyle>
          <a:p>
            <a:pPr>
              <a:defRPr/>
            </a:pPr>
            <a:endParaRPr lang="en-US" dirty="0">
              <a:solidFill>
                <a:srgbClr val="000000">
                  <a:tint val="75000"/>
                </a:srgbClr>
              </a:solidFill>
            </a:endParaRPr>
          </a:p>
        </p:txBody>
      </p:sp>
      <p:sp>
        <p:nvSpPr>
          <p:cNvPr id="5" name="Slide Number Placeholder 5"/>
          <p:cNvSpPr>
            <a:spLocks noGrp="1"/>
          </p:cNvSpPr>
          <p:nvPr>
            <p:ph type="sldNum" sz="quarter" idx="11"/>
          </p:nvPr>
        </p:nvSpPr>
        <p:spPr/>
        <p:txBody>
          <a:bodyPr/>
          <a:lstStyle>
            <a:lvl1pPr>
              <a:defRPr/>
            </a:lvl1pPr>
          </a:lstStyle>
          <a:p>
            <a:fld id="{9A257827-C34C-4251-B995-96C9C233CCC8}" type="slidenum">
              <a:rPr lang="en-US"/>
              <a:pPr/>
              <a:t>‹#›</a:t>
            </a:fld>
            <a:endParaRPr lang="en-US" dirty="0"/>
          </a:p>
        </p:txBody>
      </p:sp>
      <p:sp>
        <p:nvSpPr>
          <p:cNvPr id="8" name="Content Placeholder 2"/>
          <p:cNvSpPr>
            <a:spLocks noGrp="1"/>
          </p:cNvSpPr>
          <p:nvPr>
            <p:ph sz="quarter" idx="15"/>
          </p:nvPr>
        </p:nvSpPr>
        <p:spPr>
          <a:xfrm>
            <a:off x="4064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quarter" idx="16"/>
          </p:nvPr>
        </p:nvSpPr>
        <p:spPr>
          <a:xfrm>
            <a:off x="6096000" y="942976"/>
            <a:ext cx="5486400" cy="4981575"/>
          </a:xfrm>
        </p:spPr>
        <p:txBody>
          <a:bodyPr tIns="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0995864"/>
      </p:ext>
    </p:extLst>
  </p:cSld>
  <p:clrMapOvr>
    <a:masterClrMapping/>
  </p:clrMapOvr>
  <p:extLst>
    <p:ext uri="{DCECCB84-F9BA-43D5-87BE-67443E8EF086}">
      <p15:sldGuideLst xmlns:p15="http://schemas.microsoft.com/office/powerpoint/2012/main">
        <p15:guide id="1" orient="horz" pos="594">
          <p15:clr>
            <a:srgbClr val="FBAE40"/>
          </p15:clr>
        </p15:guide>
        <p15:guide id="2" orient="horz" pos="5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jpg"/><Relationship Id="rId4" Type="http://schemas.openxmlformats.org/officeDocument/2006/relationships/image" Target="../media/image1.jpeg"/><Relationship Id="rId9" Type="http://schemas.openxmlformats.org/officeDocument/2006/relationships/image" Target="../media/image6.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0.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image" Target="../media/image11.png"/><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theme" Target="../theme/theme5.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5.tiff"/><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4.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11.png"/><Relationship Id="rId5" Type="http://schemas.openxmlformats.org/officeDocument/2006/relationships/slideLayout" Target="../slideLayouts/slideLayout42.xml"/><Relationship Id="rId10" Type="http://schemas.openxmlformats.org/officeDocument/2006/relationships/image" Target="../media/image13.png"/><Relationship Id="rId4" Type="http://schemas.openxmlformats.org/officeDocument/2006/relationships/slideLayout" Target="../slideLayouts/slideLayout41.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7.xml"/><Relationship Id="rId1" Type="http://schemas.openxmlformats.org/officeDocument/2006/relationships/slideLayout" Target="../slideLayouts/slideLayout4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image" Target="../media/image19.png"/><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image" Target="../media/image13.png"/><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theme" Target="../theme/theme8.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image" Target="../media/image20.tiff"/><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image" Target="../media/image1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theme" Target="../theme/theme9.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theme" Target="../theme/theme10.xml"/><Relationship Id="rId5" Type="http://schemas.openxmlformats.org/officeDocument/2006/relationships/image" Target="../media/image15.tiff"/><Relationship Id="rId4" Type="http://schemas.openxmlformats.org/officeDocument/2006/relationships/image" Target="../media/image14.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11.xml"/><Relationship Id="rId1" Type="http://schemas.openxmlformats.org/officeDocument/2006/relationships/slideLayout" Target="../slideLayouts/slideLayout9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theme" Target="../theme/theme12.xml"/><Relationship Id="rId5" Type="http://schemas.openxmlformats.org/officeDocument/2006/relationships/image" Target="../media/image18.png"/><Relationship Id="rId4" Type="http://schemas.openxmlformats.org/officeDocument/2006/relationships/image" Target="../media/image17.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13.xml"/><Relationship Id="rId1" Type="http://schemas.openxmlformats.org/officeDocument/2006/relationships/slideLayout" Target="../slideLayouts/slideLayout9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theme" Target="../theme/theme14.xml"/><Relationship Id="rId5" Type="http://schemas.openxmlformats.org/officeDocument/2006/relationships/image" Target="../media/image20.tiff"/><Relationship Id="rId4" Type="http://schemas.openxmlformats.org/officeDocument/2006/relationships/image" Target="../media/image11.png"/></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7" Type="http://schemas.openxmlformats.org/officeDocument/2006/relationships/image" Target="../media/image20.tiff"/><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11.png"/><Relationship Id="rId5" Type="http://schemas.openxmlformats.org/officeDocument/2006/relationships/image" Target="../media/image19.png"/><Relationship Id="rId4" Type="http://schemas.openxmlformats.org/officeDocument/2006/relationships/image" Target="../media/image13.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29" Type="http://schemas.openxmlformats.org/officeDocument/2006/relationships/slideLayout" Target="../slideLayouts/slideLayout125.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image" Target="../media/image27.png"/><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image" Target="../media/image11.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theme" Target="../theme/theme17.xml"/><Relationship Id="rId1" Type="http://schemas.openxmlformats.org/officeDocument/2006/relationships/slideLayout" Target="../slideLayouts/slideLayout126.xml"/><Relationship Id="rId5" Type="http://schemas.openxmlformats.org/officeDocument/2006/relationships/image" Target="../media/image32.png"/><Relationship Id="rId4" Type="http://schemas.openxmlformats.org/officeDocument/2006/relationships/image" Target="../media/image31.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slideLayout" Target="../slideLayouts/slideLayout152.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29" Type="http://schemas.openxmlformats.org/officeDocument/2006/relationships/image" Target="../media/image11.png"/><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theme" Target="../theme/theme18.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31" Type="http://schemas.openxmlformats.org/officeDocument/2006/relationships/image" Target="../media/image33.png"/><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30" Type="http://schemas.openxmlformats.org/officeDocument/2006/relationships/image" Target="../media/image27.png"/></Relationships>
</file>

<file path=ppt/slideMasters/_rels/slideMaster19.xml.rels><?xml version="1.0" encoding="UTF-8" standalone="yes"?>
<Relationships xmlns="http://schemas.openxmlformats.org/package/2006/relationships"><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34" Type="http://schemas.openxmlformats.org/officeDocument/2006/relationships/image" Target="../media/image33.png"/><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33" Type="http://schemas.openxmlformats.org/officeDocument/2006/relationships/image" Target="../media/image27.png"/><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slideLayout" Target="../slideLayouts/slideLayout182.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32" Type="http://schemas.openxmlformats.org/officeDocument/2006/relationships/image" Target="../media/image11.png"/><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slideLayout" Target="../slideLayouts/slideLayout181.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theme" Target="../theme/theme19.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slideLayout" Target="../slideLayouts/slideLayout183.xml"/><Relationship Id="rId8"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dvanSix Logo Color_RGB[1].JPG"/>
          <p:cNvPicPr>
            <a:picLocks noChangeAspect="1"/>
          </p:cNvPicPr>
          <p:nvPr userDrawn="1"/>
        </p:nvPicPr>
        <p:blipFill>
          <a:blip r:embed="rId4" cstate="print">
            <a:alphaModFix/>
            <a:extLst>
              <a:ext uri="{28A0092B-C50C-407E-A947-70E740481C1C}">
                <a14:useLocalDpi xmlns:a14="http://schemas.microsoft.com/office/drawing/2010/main" val="0"/>
              </a:ext>
            </a:extLst>
          </a:blip>
          <a:stretch>
            <a:fillRect/>
          </a:stretch>
        </p:blipFill>
        <p:spPr>
          <a:xfrm>
            <a:off x="8892934" y="3010293"/>
            <a:ext cx="2542709" cy="604523"/>
          </a:xfrm>
          <a:prstGeom prst="rect">
            <a:avLst/>
          </a:prstGeom>
        </p:spPr>
      </p:pic>
      <p:pic>
        <p:nvPicPr>
          <p:cNvPr id="26" name="Picture 25" descr="hopewell.jpg"/>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8175051" y="4225104"/>
            <a:ext cx="4016949" cy="2651197"/>
          </a:xfrm>
          <a:prstGeom prst="rect">
            <a:avLst/>
          </a:prstGeom>
        </p:spPr>
      </p:pic>
      <p:pic>
        <p:nvPicPr>
          <p:cNvPr id="24" name="Picture 23" descr="corn.jpg"/>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175051" y="-1"/>
            <a:ext cx="4016949" cy="2572487"/>
          </a:xfrm>
          <a:prstGeom prst="rect">
            <a:avLst/>
          </a:prstGeom>
        </p:spPr>
      </p:pic>
      <p:pic>
        <p:nvPicPr>
          <p:cNvPr id="22" name="Picture 21" descr="honeywell_onewireless_mobile_station.jpg"/>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4118920" y="4225105"/>
            <a:ext cx="3968441" cy="2651196"/>
          </a:xfrm>
          <a:prstGeom prst="rect">
            <a:avLst/>
          </a:prstGeom>
        </p:spPr>
      </p:pic>
      <p:pic>
        <p:nvPicPr>
          <p:cNvPr id="23" name="Picture 22" descr="Intermediates.jpg"/>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a:stretch/>
        </p:blipFill>
        <p:spPr>
          <a:xfrm>
            <a:off x="4118920" y="-1"/>
            <a:ext cx="3968441" cy="2572487"/>
          </a:xfrm>
          <a:prstGeom prst="rect">
            <a:avLst/>
          </a:prstGeom>
        </p:spPr>
      </p:pic>
      <p:pic>
        <p:nvPicPr>
          <p:cNvPr id="25" name="Picture 24" descr="Babby Big.jpg"/>
          <p:cNvPicPr>
            <a:picLocks noChangeAspect="1"/>
          </p:cNvPicPr>
          <p:nvPr userDrawn="1"/>
        </p:nvPicPr>
        <p:blipFill rotWithShape="1">
          <a:blip r:embed="rId9" cstate="screen">
            <a:extLst>
              <a:ext uri="{28A0092B-C50C-407E-A947-70E740481C1C}">
                <a14:useLocalDpi xmlns:a14="http://schemas.microsoft.com/office/drawing/2010/main"/>
              </a:ext>
            </a:extLst>
          </a:blip>
          <a:srcRect/>
          <a:stretch/>
        </p:blipFill>
        <p:spPr>
          <a:xfrm>
            <a:off x="3" y="4225105"/>
            <a:ext cx="4010613" cy="2651195"/>
          </a:xfrm>
          <a:prstGeom prst="rect">
            <a:avLst/>
          </a:prstGeom>
        </p:spPr>
      </p:pic>
      <p:pic>
        <p:nvPicPr>
          <p:cNvPr id="3" name="Picture 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584" y="-1"/>
            <a:ext cx="4013200" cy="2572487"/>
          </a:xfrm>
          <a:prstGeom prst="rect">
            <a:avLst/>
          </a:prstGeom>
        </p:spPr>
      </p:pic>
    </p:spTree>
    <p:extLst>
      <p:ext uri="{BB962C8B-B14F-4D97-AF65-F5344CB8AC3E}">
        <p14:creationId xmlns:p14="http://schemas.microsoft.com/office/powerpoint/2010/main" val="1219631246"/>
      </p:ext>
    </p:extLst>
  </p:cSld>
  <p:clrMap bg1="lt1" tx1="dk1" bg2="lt2" tx2="dk2" accent1="accent1" accent2="accent2" accent3="accent3" accent4="accent4" accent5="accent5" accent6="accent6" hlink="hlink" folHlink="folHlink"/>
  <p:sldLayoutIdLst>
    <p:sldLayoutId id="2147483679" r:id="rId1"/>
    <p:sldLayoutId id="2147483680" r:id="rId2"/>
  </p:sldLayoutIdLst>
  <p:hf sldNum="0" hdr="0" ftr="0" dt="0"/>
  <p:txStyles>
    <p:titleStyle>
      <a:lvl1pPr algn="l" defTabSz="457189" rtl="0" eaLnBrk="0" fontAlgn="base" hangingPunct="0">
        <a:spcBef>
          <a:spcPct val="0"/>
        </a:spcBef>
        <a:spcAft>
          <a:spcPct val="0"/>
        </a:spcAft>
        <a:defRPr sz="2400" kern="1200">
          <a:solidFill>
            <a:schemeClr val="tx1"/>
          </a:solidFill>
          <a:latin typeface="HelveticaNeue BoldCond"/>
          <a:ea typeface="HelveticaNeue BoldCond"/>
          <a:cs typeface="HelveticaNeue BoldCond"/>
        </a:defRPr>
      </a:lvl1pPr>
      <a:lvl2pPr algn="l" defTabSz="457189" rtl="0" eaLnBrk="0" fontAlgn="base" hangingPunct="0">
        <a:spcBef>
          <a:spcPct val="0"/>
        </a:spcBef>
        <a:spcAft>
          <a:spcPct val="0"/>
        </a:spcAft>
        <a:defRPr sz="2400">
          <a:solidFill>
            <a:schemeClr val="tx1"/>
          </a:solidFill>
          <a:latin typeface="HelveticaNeue BoldCond"/>
          <a:ea typeface="HelveticaNeue BoldCond"/>
          <a:cs typeface="HelveticaNeue BoldCond"/>
        </a:defRPr>
      </a:lvl2pPr>
      <a:lvl3pPr algn="l" defTabSz="457189" rtl="0" eaLnBrk="0" fontAlgn="base" hangingPunct="0">
        <a:spcBef>
          <a:spcPct val="0"/>
        </a:spcBef>
        <a:spcAft>
          <a:spcPct val="0"/>
        </a:spcAft>
        <a:defRPr sz="2400">
          <a:solidFill>
            <a:schemeClr val="tx1"/>
          </a:solidFill>
          <a:latin typeface="HelveticaNeue BoldCond"/>
          <a:ea typeface="HelveticaNeue BoldCond"/>
          <a:cs typeface="HelveticaNeue BoldCond"/>
        </a:defRPr>
      </a:lvl3pPr>
      <a:lvl4pPr algn="l" defTabSz="457189" rtl="0" eaLnBrk="0" fontAlgn="base" hangingPunct="0">
        <a:spcBef>
          <a:spcPct val="0"/>
        </a:spcBef>
        <a:spcAft>
          <a:spcPct val="0"/>
        </a:spcAft>
        <a:defRPr sz="2400">
          <a:solidFill>
            <a:schemeClr val="tx1"/>
          </a:solidFill>
          <a:latin typeface="HelveticaNeue BoldCond"/>
          <a:ea typeface="HelveticaNeue BoldCond"/>
          <a:cs typeface="HelveticaNeue BoldCond"/>
        </a:defRPr>
      </a:lvl4pPr>
      <a:lvl5pPr algn="l" defTabSz="457189" rtl="0" eaLnBrk="0" fontAlgn="base" hangingPunct="0">
        <a:spcBef>
          <a:spcPct val="0"/>
        </a:spcBef>
        <a:spcAft>
          <a:spcPct val="0"/>
        </a:spcAft>
        <a:defRPr sz="2400">
          <a:solidFill>
            <a:schemeClr val="tx1"/>
          </a:solidFill>
          <a:latin typeface="HelveticaNeue BoldCond"/>
          <a:ea typeface="HelveticaNeue BoldCond"/>
          <a:cs typeface="HelveticaNeue BoldCond"/>
        </a:defRPr>
      </a:lvl5pPr>
      <a:lvl6pPr marL="457189" algn="l" defTabSz="457189" rtl="0" fontAlgn="base">
        <a:spcBef>
          <a:spcPct val="0"/>
        </a:spcBef>
        <a:spcAft>
          <a:spcPct val="0"/>
        </a:spcAft>
        <a:defRPr sz="2400">
          <a:solidFill>
            <a:schemeClr val="tx1"/>
          </a:solidFill>
          <a:latin typeface="HelveticaNeue BoldCond"/>
          <a:ea typeface="HelveticaNeue BoldCond"/>
          <a:cs typeface="HelveticaNeue BoldCond"/>
        </a:defRPr>
      </a:lvl6pPr>
      <a:lvl7pPr marL="914377" algn="l" defTabSz="457189" rtl="0" fontAlgn="base">
        <a:spcBef>
          <a:spcPct val="0"/>
        </a:spcBef>
        <a:spcAft>
          <a:spcPct val="0"/>
        </a:spcAft>
        <a:defRPr sz="2400">
          <a:solidFill>
            <a:schemeClr val="tx1"/>
          </a:solidFill>
          <a:latin typeface="HelveticaNeue BoldCond"/>
          <a:ea typeface="HelveticaNeue BoldCond"/>
          <a:cs typeface="HelveticaNeue BoldCond"/>
        </a:defRPr>
      </a:lvl7pPr>
      <a:lvl8pPr marL="1371566" algn="l" defTabSz="457189" rtl="0" fontAlgn="base">
        <a:spcBef>
          <a:spcPct val="0"/>
        </a:spcBef>
        <a:spcAft>
          <a:spcPct val="0"/>
        </a:spcAft>
        <a:defRPr sz="2400">
          <a:solidFill>
            <a:schemeClr val="tx1"/>
          </a:solidFill>
          <a:latin typeface="HelveticaNeue BoldCond"/>
          <a:ea typeface="HelveticaNeue BoldCond"/>
          <a:cs typeface="HelveticaNeue BoldCond"/>
        </a:defRPr>
      </a:lvl8pPr>
      <a:lvl9pPr marL="1828754" algn="l" defTabSz="457189" rtl="0" fontAlgn="base">
        <a:spcBef>
          <a:spcPct val="0"/>
        </a:spcBef>
        <a:spcAft>
          <a:spcPct val="0"/>
        </a:spcAft>
        <a:defRPr sz="2400">
          <a:solidFill>
            <a:schemeClr val="tx1"/>
          </a:solidFill>
          <a:latin typeface="HelveticaNeue BoldCond"/>
          <a:ea typeface="HelveticaNeue BoldCond"/>
          <a:cs typeface="HelveticaNeue BoldCond"/>
        </a:defRPr>
      </a:lvl9pPr>
    </p:titleStyle>
    <p:bodyStyle>
      <a:lvl1pPr algn="l" defTabSz="457189" rtl="0" eaLnBrk="0" fontAlgn="base" hangingPunct="0">
        <a:spcBef>
          <a:spcPct val="20000"/>
        </a:spcBef>
        <a:spcAft>
          <a:spcPct val="0"/>
        </a:spcAft>
        <a:buFont typeface="Arial" pitchFamily="34" charset="0"/>
        <a:defRPr kern="1200">
          <a:solidFill>
            <a:schemeClr val="tx1"/>
          </a:solidFill>
          <a:latin typeface="Helvetica 55 Roman"/>
          <a:ea typeface="Helvetica 55 Roman"/>
          <a:cs typeface="Helvetica 55 Roman"/>
        </a:defRPr>
      </a:lvl1pPr>
      <a:lvl2pPr marL="742932" indent="-285744" algn="l" defTabSz="457189" rtl="0" eaLnBrk="0" fontAlgn="base" hangingPunct="0">
        <a:spcBef>
          <a:spcPct val="20000"/>
        </a:spcBef>
        <a:spcAft>
          <a:spcPct val="0"/>
        </a:spcAft>
        <a:buFont typeface="Arial" pitchFamily="34" charset="0"/>
        <a:buChar char="•"/>
        <a:defRPr sz="1600" kern="1200">
          <a:solidFill>
            <a:schemeClr val="tx1"/>
          </a:solidFill>
          <a:latin typeface="Helvetica Neue"/>
          <a:ea typeface="Helvetica Neue"/>
          <a:cs typeface="Helvetica Neue"/>
        </a:defRPr>
      </a:lvl2pPr>
      <a:lvl3pPr marL="1142971" indent="-228594" algn="l" defTabSz="457189" rtl="0" eaLnBrk="0" fontAlgn="base" hangingPunct="0">
        <a:spcBef>
          <a:spcPct val="20000"/>
        </a:spcBef>
        <a:spcAft>
          <a:spcPct val="0"/>
        </a:spcAft>
        <a:buSzPct val="90000"/>
        <a:buFont typeface="Courier New" pitchFamily="49" charset="0"/>
        <a:buChar char="o"/>
        <a:defRPr sz="1467" kern="1200">
          <a:solidFill>
            <a:schemeClr val="tx1"/>
          </a:solidFill>
          <a:latin typeface="Helvetica Neue"/>
          <a:ea typeface="Helvetica Neue"/>
          <a:cs typeface="Helvetica Neue"/>
        </a:defRPr>
      </a:lvl3pPr>
      <a:lvl4pPr marL="1600160" indent="-228594" algn="l" defTabSz="457189" rtl="0" eaLnBrk="0" fontAlgn="base" hangingPunct="0">
        <a:spcBef>
          <a:spcPct val="20000"/>
        </a:spcBef>
        <a:spcAft>
          <a:spcPct val="0"/>
        </a:spcAft>
        <a:buFont typeface="Arial" pitchFamily="34" charset="0"/>
        <a:buChar char="–"/>
        <a:defRPr sz="2000" kern="1200">
          <a:solidFill>
            <a:schemeClr val="tx1"/>
          </a:solidFill>
          <a:latin typeface="Helvetica Neue"/>
          <a:ea typeface="Helvetica Neue"/>
          <a:cs typeface="Helvetica Neue"/>
        </a:defRPr>
      </a:lvl4pPr>
      <a:lvl5pPr marL="2057349" indent="-228594" algn="l" defTabSz="457189" rtl="0" eaLnBrk="0" fontAlgn="base" hangingPunct="0">
        <a:spcBef>
          <a:spcPct val="20000"/>
        </a:spcBef>
        <a:spcAft>
          <a:spcPct val="0"/>
        </a:spcAft>
        <a:buFont typeface="Arial" pitchFamily="34" charset="0"/>
        <a:buChar char="»"/>
        <a:defRPr sz="2000" kern="1200">
          <a:solidFill>
            <a:schemeClr val="tx1"/>
          </a:solidFill>
          <a:latin typeface="Helvetica Neue"/>
          <a:ea typeface="Helvetica Neue"/>
          <a:cs typeface="Helvetica Neue"/>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67" kern="1200">
          <a:solidFill>
            <a:schemeClr val="tx1"/>
          </a:solidFill>
          <a:latin typeface="+mn-lt"/>
          <a:ea typeface="+mn-ea"/>
          <a:cs typeface="+mn-cs"/>
        </a:defRPr>
      </a:lvl1pPr>
      <a:lvl2pPr marL="457189" algn="l" defTabSz="457189" rtl="0" eaLnBrk="1" latinLnBrk="0" hangingPunct="1">
        <a:defRPr sz="1867" kern="1200">
          <a:solidFill>
            <a:schemeClr val="tx1"/>
          </a:solidFill>
          <a:latin typeface="+mn-lt"/>
          <a:ea typeface="+mn-ea"/>
          <a:cs typeface="+mn-cs"/>
        </a:defRPr>
      </a:lvl2pPr>
      <a:lvl3pPr marL="914377" algn="l" defTabSz="457189" rtl="0" eaLnBrk="1" latinLnBrk="0" hangingPunct="1">
        <a:defRPr sz="1867" kern="1200">
          <a:solidFill>
            <a:schemeClr val="tx1"/>
          </a:solidFill>
          <a:latin typeface="+mn-lt"/>
          <a:ea typeface="+mn-ea"/>
          <a:cs typeface="+mn-cs"/>
        </a:defRPr>
      </a:lvl3pPr>
      <a:lvl4pPr marL="1371566" algn="l" defTabSz="457189" rtl="0" eaLnBrk="1" latinLnBrk="0" hangingPunct="1">
        <a:defRPr sz="1867" kern="1200">
          <a:solidFill>
            <a:schemeClr val="tx1"/>
          </a:solidFill>
          <a:latin typeface="+mn-lt"/>
          <a:ea typeface="+mn-ea"/>
          <a:cs typeface="+mn-cs"/>
        </a:defRPr>
      </a:lvl4pPr>
      <a:lvl5pPr marL="1828754" algn="l" defTabSz="457189" rtl="0" eaLnBrk="1" latinLnBrk="0" hangingPunct="1">
        <a:defRPr sz="1867" kern="1200">
          <a:solidFill>
            <a:schemeClr val="tx1"/>
          </a:solidFill>
          <a:latin typeface="+mn-lt"/>
          <a:ea typeface="+mn-ea"/>
          <a:cs typeface="+mn-cs"/>
        </a:defRPr>
      </a:lvl5pPr>
      <a:lvl6pPr marL="2285943" algn="l" defTabSz="457189" rtl="0" eaLnBrk="1" latinLnBrk="0" hangingPunct="1">
        <a:defRPr sz="1867" kern="1200">
          <a:solidFill>
            <a:schemeClr val="tx1"/>
          </a:solidFill>
          <a:latin typeface="+mn-lt"/>
          <a:ea typeface="+mn-ea"/>
          <a:cs typeface="+mn-cs"/>
        </a:defRPr>
      </a:lvl6pPr>
      <a:lvl7pPr marL="2743131" algn="l" defTabSz="457189" rtl="0" eaLnBrk="1" latinLnBrk="0" hangingPunct="1">
        <a:defRPr sz="1867" kern="1200">
          <a:solidFill>
            <a:schemeClr val="tx1"/>
          </a:solidFill>
          <a:latin typeface="+mn-lt"/>
          <a:ea typeface="+mn-ea"/>
          <a:cs typeface="+mn-cs"/>
        </a:defRPr>
      </a:lvl7pPr>
      <a:lvl8pPr marL="3200320" algn="l" defTabSz="457189" rtl="0" eaLnBrk="1" latinLnBrk="0" hangingPunct="1">
        <a:defRPr sz="1867" kern="1200">
          <a:solidFill>
            <a:schemeClr val="tx1"/>
          </a:solidFill>
          <a:latin typeface="+mn-lt"/>
          <a:ea typeface="+mn-ea"/>
          <a:cs typeface="+mn-cs"/>
        </a:defRPr>
      </a:lvl8pPr>
      <a:lvl9pPr marL="3657509" algn="l" defTabSz="457189" rtl="0" eaLnBrk="1" latinLnBrk="0" hangingPunct="1">
        <a:defRPr sz="186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1" name="Straight Connector 10"/>
          <p:cNvCxnSpPr/>
          <p:nvPr userDrawn="1"/>
        </p:nvCxnSpPr>
        <p:spPr>
          <a:xfrm>
            <a:off x="11582400" y="395195"/>
            <a:ext cx="0" cy="286403"/>
          </a:xfrm>
          <a:prstGeom prst="line">
            <a:avLst/>
          </a:prstGeom>
          <a:ln w="9525">
            <a:solidFill>
              <a:srgbClr val="418FDF"/>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userDrawn="1"/>
        </p:nvSpPr>
        <p:spPr>
          <a:xfrm>
            <a:off x="622302" y="6506290"/>
            <a:ext cx="5656703" cy="143565"/>
          </a:xfrm>
          <a:prstGeom prst="rect">
            <a:avLst/>
          </a:prstGeom>
          <a:noFill/>
        </p:spPr>
        <p:txBody>
          <a:bodyPr wrap="square" lIns="0" tIns="0" rIns="0" bIns="0" rtlCol="0">
            <a:spAutoFit/>
          </a:bodyPr>
          <a:lstStyle/>
          <a:p>
            <a:pPr defTabSz="609585"/>
            <a:r>
              <a:rPr lang="en-US" sz="933" dirty="0">
                <a:solidFill>
                  <a:srgbClr val="7D868C"/>
                </a:solidFill>
                <a:cs typeface="Arial"/>
              </a:rPr>
              <a:t>©2019 AdvanSix Inc. All rights reserved.</a:t>
            </a:r>
          </a:p>
        </p:txBody>
      </p:sp>
      <p:cxnSp>
        <p:nvCxnSpPr>
          <p:cNvPr id="8" name="Straight Connector 7"/>
          <p:cNvCxnSpPr/>
          <p:nvPr userDrawn="1"/>
        </p:nvCxnSpPr>
        <p:spPr>
          <a:xfrm>
            <a:off x="613261" y="6200457"/>
            <a:ext cx="11024083" cy="0"/>
          </a:xfrm>
          <a:prstGeom prst="line">
            <a:avLst/>
          </a:prstGeom>
          <a:ln w="6350" cmpd="sng">
            <a:solidFill>
              <a:srgbClr val="418FDF"/>
            </a:solidFill>
          </a:ln>
          <a:effectLst/>
        </p:spPr>
        <p:style>
          <a:lnRef idx="2">
            <a:schemeClr val="accent1"/>
          </a:lnRef>
          <a:fillRef idx="0">
            <a:schemeClr val="accent1"/>
          </a:fillRef>
          <a:effectRef idx="1">
            <a:schemeClr val="accent1"/>
          </a:effectRef>
          <a:fontRef idx="minor">
            <a:schemeClr val="tx1"/>
          </a:fontRef>
        </p:style>
      </p:cxnSp>
      <p:pic>
        <p:nvPicPr>
          <p:cNvPr id="10" name="Picture 9" descr="AdvanSix Logo Color_RGB[1].JPG"/>
          <p:cNvPicPr>
            <a:picLocks noChangeAspect="1"/>
          </p:cNvPicPr>
          <p:nvPr userDrawn="1"/>
        </p:nvPicPr>
        <p:blipFill>
          <a:blip r:embed="rId7" cstate="print">
            <a:alphaModFix/>
            <a:extLst>
              <a:ext uri="{28A0092B-C50C-407E-A947-70E740481C1C}">
                <a14:useLocalDpi xmlns:a14="http://schemas.microsoft.com/office/drawing/2010/main" val="0"/>
              </a:ext>
            </a:extLst>
          </a:blip>
          <a:stretch>
            <a:fillRect/>
          </a:stretch>
        </p:blipFill>
        <p:spPr>
          <a:xfrm>
            <a:off x="10343445" y="6343534"/>
            <a:ext cx="1309511" cy="311333"/>
          </a:xfrm>
          <a:prstGeom prst="rect">
            <a:avLst/>
          </a:prstGeom>
        </p:spPr>
      </p:pic>
    </p:spTree>
    <p:extLst>
      <p:ext uri="{BB962C8B-B14F-4D97-AF65-F5344CB8AC3E}">
        <p14:creationId xmlns:p14="http://schemas.microsoft.com/office/powerpoint/2010/main" val="345715406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hf sldNum="0"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1" name="Straight Connector 10"/>
          <p:cNvCxnSpPr/>
          <p:nvPr userDrawn="1"/>
        </p:nvCxnSpPr>
        <p:spPr>
          <a:xfrm>
            <a:off x="11582400" y="395195"/>
            <a:ext cx="0" cy="286403"/>
          </a:xfrm>
          <a:prstGeom prst="line">
            <a:avLst/>
          </a:prstGeom>
          <a:ln w="9525">
            <a:solidFill>
              <a:srgbClr val="418FDF"/>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613261" y="6200457"/>
            <a:ext cx="11024083" cy="0"/>
          </a:xfrm>
          <a:prstGeom prst="line">
            <a:avLst/>
          </a:prstGeom>
          <a:ln w="6350" cmpd="sng">
            <a:solidFill>
              <a:srgbClr val="418FDF"/>
            </a:solidFill>
          </a:ln>
          <a:effectLst/>
        </p:spPr>
        <p:style>
          <a:lnRef idx="2">
            <a:schemeClr val="accent1"/>
          </a:lnRef>
          <a:fillRef idx="0">
            <a:schemeClr val="accent1"/>
          </a:fillRef>
          <a:effectRef idx="1">
            <a:schemeClr val="accent1"/>
          </a:effectRef>
          <a:fontRef idx="minor">
            <a:schemeClr val="tx1"/>
          </a:fontRef>
        </p:style>
      </p:cxnSp>
      <p:pic>
        <p:nvPicPr>
          <p:cNvPr id="6" name="Picture 5" descr="AdvanSix Logo Color_RGB.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13467" y="2166432"/>
            <a:ext cx="8335543" cy="1930464"/>
          </a:xfrm>
          <a:prstGeom prst="rect">
            <a:avLst/>
          </a:prstGeom>
        </p:spPr>
      </p:pic>
      <p:sp>
        <p:nvSpPr>
          <p:cNvPr id="9" name="TextBox 8"/>
          <p:cNvSpPr txBox="1"/>
          <p:nvPr userDrawn="1"/>
        </p:nvSpPr>
        <p:spPr>
          <a:xfrm>
            <a:off x="622300" y="6383179"/>
            <a:ext cx="6214072" cy="287130"/>
          </a:xfrm>
          <a:prstGeom prst="rect">
            <a:avLst/>
          </a:prstGeom>
          <a:noFill/>
        </p:spPr>
        <p:txBody>
          <a:bodyPr wrap="square" lIns="0" tIns="0" rIns="0" bIns="0" rtlCol="0">
            <a:spAutoFit/>
          </a:bodyPr>
          <a:lstStyle/>
          <a:p>
            <a:pPr defTabSz="609585">
              <a:defRPr/>
            </a:pPr>
            <a:r>
              <a:rPr lang="en-US" sz="933" dirty="0">
                <a:solidFill>
                  <a:srgbClr val="7D868C"/>
                </a:solidFill>
                <a:cs typeface="Arial"/>
              </a:rPr>
              <a:t>©2019 AdvanSix Inc. All rights reserved.</a:t>
            </a:r>
          </a:p>
          <a:p>
            <a:pPr defTabSz="609585"/>
            <a:r>
              <a:rPr lang="en-US" sz="933" dirty="0">
                <a:solidFill>
                  <a:srgbClr val="7D868C"/>
                </a:solidFill>
                <a:cs typeface="Arial"/>
              </a:rPr>
              <a:t>No reproduction or use of this material may be made without prior written permission from </a:t>
            </a:r>
            <a:r>
              <a:rPr lang="en-US" sz="933" dirty="0" err="1">
                <a:solidFill>
                  <a:srgbClr val="7D868C"/>
                </a:solidFill>
                <a:cs typeface="Arial"/>
              </a:rPr>
              <a:t>AdvanSix</a:t>
            </a:r>
            <a:r>
              <a:rPr lang="en-US" sz="933" dirty="0">
                <a:solidFill>
                  <a:srgbClr val="7D868C"/>
                </a:solidFill>
                <a:cs typeface="Arial"/>
              </a:rPr>
              <a:t>.</a:t>
            </a:r>
          </a:p>
        </p:txBody>
      </p:sp>
    </p:spTree>
    <p:extLst>
      <p:ext uri="{BB962C8B-B14F-4D97-AF65-F5344CB8AC3E}">
        <p14:creationId xmlns:p14="http://schemas.microsoft.com/office/powerpoint/2010/main" val="1192950087"/>
      </p:ext>
    </p:extLst>
  </p:cSld>
  <p:clrMap bg1="lt1" tx1="dk1" bg2="lt2" tx2="dk2" accent1="accent1" accent2="accent2" accent3="accent3" accent4="accent4" accent5="accent5" accent6="accent6" hlink="hlink" folHlink="folHlink"/>
  <p:sldLayoutIdLst>
    <p:sldLayoutId id="2147483695" r:id="rId1"/>
  </p:sldLayoutIdLst>
  <p:hf sldNum="0"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1" name="Straight Connector 10"/>
          <p:cNvCxnSpPr/>
          <p:nvPr userDrawn="1"/>
        </p:nvCxnSpPr>
        <p:spPr>
          <a:xfrm>
            <a:off x="11582400" y="395195"/>
            <a:ext cx="0" cy="286403"/>
          </a:xfrm>
          <a:prstGeom prst="line">
            <a:avLst/>
          </a:prstGeom>
          <a:ln w="9525">
            <a:solidFill>
              <a:srgbClr val="418FDF"/>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userDrawn="1"/>
        </p:nvSpPr>
        <p:spPr>
          <a:xfrm>
            <a:off x="622302" y="6506290"/>
            <a:ext cx="5656703" cy="143565"/>
          </a:xfrm>
          <a:prstGeom prst="rect">
            <a:avLst/>
          </a:prstGeom>
          <a:noFill/>
        </p:spPr>
        <p:txBody>
          <a:bodyPr wrap="square" lIns="0" tIns="0" rIns="0" bIns="0" rtlCol="0">
            <a:spAutoFit/>
          </a:bodyPr>
          <a:lstStyle/>
          <a:p>
            <a:pPr defTabSz="609585"/>
            <a:r>
              <a:rPr lang="en-US" sz="933" dirty="0">
                <a:solidFill>
                  <a:srgbClr val="7D868C"/>
                </a:solidFill>
                <a:cs typeface="Arial"/>
              </a:rPr>
              <a:t>©2019 AdvanSix Inc. All rights reserved.</a:t>
            </a:r>
          </a:p>
        </p:txBody>
      </p:sp>
      <p:cxnSp>
        <p:nvCxnSpPr>
          <p:cNvPr id="8" name="Straight Connector 7"/>
          <p:cNvCxnSpPr/>
          <p:nvPr userDrawn="1"/>
        </p:nvCxnSpPr>
        <p:spPr>
          <a:xfrm>
            <a:off x="613261" y="6200457"/>
            <a:ext cx="11024083" cy="0"/>
          </a:xfrm>
          <a:prstGeom prst="line">
            <a:avLst/>
          </a:prstGeom>
          <a:ln w="6350" cmpd="sng">
            <a:solidFill>
              <a:srgbClr val="418FDF"/>
            </a:solidFill>
          </a:ln>
          <a:effectLst/>
        </p:spPr>
        <p:style>
          <a:lnRef idx="2">
            <a:schemeClr val="accent1"/>
          </a:lnRef>
          <a:fillRef idx="0">
            <a:schemeClr val="accent1"/>
          </a:fillRef>
          <a:effectRef idx="1">
            <a:schemeClr val="accent1"/>
          </a:effectRef>
          <a:fontRef idx="minor">
            <a:schemeClr val="tx1"/>
          </a:fontRef>
        </p:style>
      </p:cxnSp>
      <p:pic>
        <p:nvPicPr>
          <p:cNvPr id="10" name="Picture 9" descr="AdvanSix Logo Color_RGB[1].JPG"/>
          <p:cNvPicPr>
            <a:picLocks noChangeAspect="1"/>
          </p:cNvPicPr>
          <p:nvPr userDrawn="1"/>
        </p:nvPicPr>
        <p:blipFill>
          <a:blip r:embed="rId7" cstate="print">
            <a:alphaModFix/>
            <a:extLst>
              <a:ext uri="{28A0092B-C50C-407E-A947-70E740481C1C}">
                <a14:useLocalDpi xmlns:a14="http://schemas.microsoft.com/office/drawing/2010/main"/>
              </a:ext>
            </a:extLst>
          </a:blip>
          <a:stretch>
            <a:fillRect/>
          </a:stretch>
        </p:blipFill>
        <p:spPr>
          <a:xfrm>
            <a:off x="10343445" y="6343534"/>
            <a:ext cx="1309511" cy="311333"/>
          </a:xfrm>
          <a:prstGeom prst="rect">
            <a:avLst/>
          </a:prstGeom>
        </p:spPr>
      </p:pic>
    </p:spTree>
    <p:extLst>
      <p:ext uri="{BB962C8B-B14F-4D97-AF65-F5344CB8AC3E}">
        <p14:creationId xmlns:p14="http://schemas.microsoft.com/office/powerpoint/2010/main" val="38561904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hf sldNum="0"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sp>
        <p:nvSpPr>
          <p:cNvPr id="11" name="Rounded Rectangle 10"/>
          <p:cNvSpPr/>
          <p:nvPr userDrawn="1"/>
        </p:nvSpPr>
        <p:spPr>
          <a:xfrm>
            <a:off x="182881" y="217302"/>
            <a:ext cx="11788140" cy="6351139"/>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1800" dirty="0">
              <a:solidFill>
                <a:prstClr val="white"/>
              </a:solidFill>
            </a:endParaRPr>
          </a:p>
        </p:txBody>
      </p:sp>
      <p:sp>
        <p:nvSpPr>
          <p:cNvPr id="4099" name="Title Placeholder 1"/>
          <p:cNvSpPr>
            <a:spLocks noGrp="1"/>
          </p:cNvSpPr>
          <p:nvPr>
            <p:ph type="title"/>
          </p:nvPr>
        </p:nvSpPr>
        <p:spPr bwMode="auto">
          <a:xfrm>
            <a:off x="406400" y="274638"/>
            <a:ext cx="11176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06400" y="1233932"/>
            <a:ext cx="11176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26"/>
          <a:srcRect/>
          <a:stretch>
            <a:fillRect/>
          </a:stretch>
        </p:blipFill>
        <p:spPr bwMode="auto">
          <a:xfrm>
            <a:off x="6079067" y="3416307"/>
            <a:ext cx="25400" cy="3175"/>
          </a:xfrm>
          <a:prstGeom prst="rect">
            <a:avLst/>
          </a:prstGeom>
          <a:noFill/>
          <a:ln w="9525">
            <a:noFill/>
            <a:miter lim="800000"/>
            <a:headEnd/>
            <a:tailEnd/>
          </a:ln>
        </p:spPr>
      </p:pic>
      <p:cxnSp>
        <p:nvCxnSpPr>
          <p:cNvPr id="4" name="Straight Connector 3"/>
          <p:cNvCxnSpPr/>
          <p:nvPr userDrawn="1"/>
        </p:nvCxnSpPr>
        <p:spPr>
          <a:xfrm>
            <a:off x="406400" y="6309360"/>
            <a:ext cx="113588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413317" y="6286502"/>
            <a:ext cx="11351964" cy="307777"/>
          </a:xfrm>
          <a:prstGeom prst="rect">
            <a:avLst/>
          </a:prstGeom>
          <a:noFill/>
        </p:spPr>
        <p:txBody>
          <a:bodyPr wrap="square" rtlCol="0">
            <a:spAutoFit/>
          </a:bodyPr>
          <a:lstStyle/>
          <a:p>
            <a:pPr algn="ctr" fontAlgn="base">
              <a:spcBef>
                <a:spcPct val="0"/>
              </a:spcBef>
              <a:spcAft>
                <a:spcPct val="0"/>
              </a:spcAft>
            </a:pPr>
            <a:r>
              <a:rPr lang="en-US" sz="1400" dirty="0">
                <a:solidFill>
                  <a:prstClr val="black"/>
                </a:solidFill>
                <a:ea typeface="ＭＳ Ｐゴシック" pitchFamily="34" charset="-128"/>
              </a:rPr>
              <a:t>US Army Corps of Engineers  </a:t>
            </a:r>
            <a:r>
              <a:rPr lang="en-US" sz="1400" dirty="0">
                <a:solidFill>
                  <a:prstClr val="black"/>
                </a:solidFill>
                <a:ea typeface="ＭＳ Ｐゴシック" pitchFamily="34" charset="-128"/>
                <a:sym typeface="Symbol" panose="05050102010706020507" pitchFamily="18" charset="2"/>
              </a:rPr>
              <a:t></a:t>
            </a:r>
            <a:r>
              <a:rPr lang="en-US" sz="1400" dirty="0">
                <a:solidFill>
                  <a:prstClr val="black"/>
                </a:solidFill>
                <a:ea typeface="ＭＳ Ｐゴシック" pitchFamily="34" charset="-128"/>
              </a:rPr>
              <a:t>   Engineer Research and Development Center</a:t>
            </a:r>
          </a:p>
        </p:txBody>
      </p:sp>
      <p:pic>
        <p:nvPicPr>
          <p:cNvPr id="13" name="Picture 11" descr="RSMlogo"/>
          <p:cNvPicPr>
            <a:picLocks noChangeAspect="1" noChangeArrowheads="1"/>
          </p:cNvPicPr>
          <p:nvPr userDrawn="1"/>
        </p:nvPicPr>
        <p:blipFill>
          <a:blip r:embed="rId27" cstate="email"/>
          <a:srcRect/>
          <a:stretch>
            <a:fillRect/>
          </a:stretch>
        </p:blipFill>
        <p:spPr bwMode="auto">
          <a:xfrm>
            <a:off x="10688320" y="217301"/>
            <a:ext cx="1117600" cy="768350"/>
          </a:xfrm>
          <a:prstGeom prst="rect">
            <a:avLst/>
          </a:prstGeom>
          <a:noFill/>
          <a:ln w="9525">
            <a:noFill/>
            <a:miter lim="800000"/>
            <a:headEnd/>
            <a:tailEnd/>
          </a:ln>
        </p:spPr>
      </p:pic>
    </p:spTree>
    <p:extLst>
      <p:ext uri="{BB962C8B-B14F-4D97-AF65-F5344CB8AC3E}">
        <p14:creationId xmlns:p14="http://schemas.microsoft.com/office/powerpoint/2010/main" val="152582710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1" r:id="rId24"/>
  </p:sldLayoutIdLst>
  <p:hf sldNum="0" hdr="0" ftr="0" dt="0"/>
  <p:txStyles>
    <p:titleStyle>
      <a:lvl1pPr algn="l" rtl="0" eaLnBrk="1" fontAlgn="base" hangingPunct="1">
        <a:spcBef>
          <a:spcPct val="0"/>
        </a:spcBef>
        <a:spcAft>
          <a:spcPct val="0"/>
        </a:spcAft>
        <a:defRPr sz="3200" b="1" kern="1200" cap="none">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800" b="1">
          <a:solidFill>
            <a:srgbClr val="978473"/>
          </a:solidFill>
          <a:latin typeface="Arial" charset="0"/>
          <a:ea typeface="ＭＳ Ｐゴシック" charset="0"/>
          <a:cs typeface="Arial" charset="0"/>
        </a:defRPr>
      </a:lvl5pPr>
      <a:lvl6pPr marL="342900" algn="l" rtl="0" eaLnBrk="1" fontAlgn="base" hangingPunct="1">
        <a:spcBef>
          <a:spcPct val="0"/>
        </a:spcBef>
        <a:spcAft>
          <a:spcPct val="0"/>
        </a:spcAft>
        <a:defRPr sz="3300">
          <a:solidFill>
            <a:schemeClr val="tx1"/>
          </a:solidFill>
          <a:latin typeface="Arial" charset="0"/>
          <a:cs typeface="Arial" charset="0"/>
        </a:defRPr>
      </a:lvl6pPr>
      <a:lvl7pPr marL="685800" algn="l" rtl="0" eaLnBrk="1" fontAlgn="base" hangingPunct="1">
        <a:spcBef>
          <a:spcPct val="0"/>
        </a:spcBef>
        <a:spcAft>
          <a:spcPct val="0"/>
        </a:spcAft>
        <a:defRPr sz="3300">
          <a:solidFill>
            <a:schemeClr val="tx1"/>
          </a:solidFill>
          <a:latin typeface="Arial" charset="0"/>
          <a:cs typeface="Arial" charset="0"/>
        </a:defRPr>
      </a:lvl7pPr>
      <a:lvl8pPr marL="1028700" algn="l" rtl="0" eaLnBrk="1" fontAlgn="base" hangingPunct="1">
        <a:spcBef>
          <a:spcPct val="0"/>
        </a:spcBef>
        <a:spcAft>
          <a:spcPct val="0"/>
        </a:spcAft>
        <a:defRPr sz="3300">
          <a:solidFill>
            <a:schemeClr val="tx1"/>
          </a:solidFill>
          <a:latin typeface="Arial" charset="0"/>
          <a:cs typeface="Arial" charset="0"/>
        </a:defRPr>
      </a:lvl8pPr>
      <a:lvl9pPr marL="1371600" algn="l" rtl="0" eaLnBrk="1" fontAlgn="base" hangingPunct="1">
        <a:spcBef>
          <a:spcPct val="0"/>
        </a:spcBef>
        <a:spcAft>
          <a:spcPct val="0"/>
        </a:spcAft>
        <a:defRPr sz="3300">
          <a:solidFill>
            <a:schemeClr val="tx1"/>
          </a:solidFill>
          <a:latin typeface="Arial" charset="0"/>
          <a:cs typeface="Arial" charset="0"/>
        </a:defRPr>
      </a:lvl9pPr>
    </p:titleStyle>
    <p:bodyStyle>
      <a:lvl1pPr marL="228600" indent="-228600" algn="l" rtl="0" eaLnBrk="1" fontAlgn="base" hangingPunct="1">
        <a:spcBef>
          <a:spcPts val="225"/>
        </a:spcBef>
        <a:spcAft>
          <a:spcPct val="0"/>
        </a:spcAft>
        <a:buClr>
          <a:srgbClr val="FF0000"/>
        </a:buClr>
        <a:buFont typeface="Wingdings" panose="05000000000000000000" pitchFamily="2" charset="2"/>
        <a:buChar char="§"/>
        <a:defRPr sz="2000" b="1" kern="1200">
          <a:solidFill>
            <a:schemeClr val="tx1">
              <a:lumMod val="75000"/>
              <a:lumOff val="25000"/>
            </a:schemeClr>
          </a:solidFill>
          <a:latin typeface="Arial" pitchFamily="34" charset="0"/>
          <a:ea typeface="ＭＳ Ｐゴシック" charset="0"/>
          <a:cs typeface="Arial" pitchFamily="34" charset="0"/>
        </a:defRPr>
      </a:lvl1pPr>
      <a:lvl2pPr marL="571500" indent="-214313" algn="l" rtl="0" eaLnBrk="1" fontAlgn="base" hangingPunct="1">
        <a:spcBef>
          <a:spcPts val="225"/>
        </a:spcBef>
        <a:spcAft>
          <a:spcPct val="0"/>
        </a:spcAft>
        <a:buClr>
          <a:srgbClr val="FF0000"/>
        </a:buClr>
        <a:buFont typeface="Arial" pitchFamily="34" charset="0"/>
        <a:buChar char="•"/>
        <a:defRPr sz="1800" b="1" kern="1200">
          <a:solidFill>
            <a:schemeClr val="tx1">
              <a:lumMod val="75000"/>
              <a:lumOff val="25000"/>
            </a:schemeClr>
          </a:solidFill>
          <a:latin typeface="Arial" pitchFamily="34" charset="0"/>
          <a:ea typeface="Arial" charset="0"/>
          <a:cs typeface="Arial" pitchFamily="34" charset="0"/>
        </a:defRPr>
      </a:lvl2pPr>
      <a:lvl3pPr marL="860425" indent="-171450" algn="l" rtl="0" eaLnBrk="1" fontAlgn="base" hangingPunct="1">
        <a:spcBef>
          <a:spcPts val="225"/>
        </a:spcBef>
        <a:spcAft>
          <a:spcPct val="0"/>
        </a:spcAft>
        <a:buClr>
          <a:srgbClr val="FF0000"/>
        </a:buClr>
        <a:buSzPct val="70000"/>
        <a:buFont typeface="Arial" panose="020B0604020202020204" pitchFamily="34" charset="0"/>
        <a:buChar char="►"/>
        <a:defRPr sz="1600" b="1" kern="1200">
          <a:solidFill>
            <a:schemeClr val="tx1">
              <a:lumMod val="75000"/>
              <a:lumOff val="25000"/>
            </a:schemeClr>
          </a:solidFill>
          <a:latin typeface="Arial" pitchFamily="34" charset="0"/>
          <a:ea typeface="Arial" charset="0"/>
          <a:cs typeface="Arial" pitchFamily="34" charset="0"/>
        </a:defRPr>
      </a:lvl3pPr>
      <a:lvl4pPr marL="1143000" indent="-171450" algn="l" rtl="0" eaLnBrk="1" fontAlgn="base" hangingPunct="1">
        <a:spcBef>
          <a:spcPts val="225"/>
        </a:spcBef>
        <a:spcAft>
          <a:spcPct val="0"/>
        </a:spcAft>
        <a:buFont typeface="Arial" pitchFamily="34" charset="0"/>
        <a:buChar char="–"/>
        <a:defRPr sz="1600" b="1" kern="1200">
          <a:solidFill>
            <a:schemeClr val="tx1">
              <a:lumMod val="75000"/>
              <a:lumOff val="25000"/>
            </a:schemeClr>
          </a:solidFill>
          <a:latin typeface="Arial" pitchFamily="34" charset="0"/>
          <a:ea typeface="Arial" charset="0"/>
          <a:cs typeface="Arial" pitchFamily="34" charset="0"/>
        </a:defRPr>
      </a:lvl4pPr>
      <a:lvl5pPr marL="1371600" indent="-171450" algn="l" rtl="0" eaLnBrk="1" fontAlgn="base" hangingPunct="1">
        <a:spcBef>
          <a:spcPts val="225"/>
        </a:spcBef>
        <a:spcAft>
          <a:spcPct val="0"/>
        </a:spcAft>
        <a:buFont typeface="Arial" pitchFamily="34" charset="0"/>
        <a:buChar char="»"/>
        <a:defRPr sz="1600" b="1" kern="1200">
          <a:solidFill>
            <a:schemeClr val="tx1">
              <a:lumMod val="75000"/>
              <a:lumOff val="25000"/>
            </a:schemeClr>
          </a:solidFill>
          <a:latin typeface="Arial" pitchFamily="34" charset="0"/>
          <a:ea typeface="Arial" charset="0"/>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5ACBF0"/>
          </p15:clr>
        </p15:guide>
        <p15:guide id="2" pos="5472">
          <p15:clr>
            <a:srgbClr val="5ACBF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0" y="1"/>
            <a:ext cx="12193701" cy="6858957"/>
          </a:xfrm>
          <a:prstGeom prst="rect">
            <a:avLst/>
          </a:prstGeom>
          <a:noFill/>
          <a:ln>
            <a:noFill/>
          </a:ln>
        </p:spPr>
      </p:pic>
      <p:sp>
        <p:nvSpPr>
          <p:cNvPr id="15" name="Slide Number Placeholder 5"/>
          <p:cNvSpPr>
            <a:spLocks noGrp="1"/>
          </p:cNvSpPr>
          <p:nvPr>
            <p:ph type="sldNum" sz="quarter" idx="4"/>
          </p:nvPr>
        </p:nvSpPr>
        <p:spPr>
          <a:xfrm>
            <a:off x="11074399" y="228601"/>
            <a:ext cx="977900" cy="365125"/>
          </a:xfrm>
          <a:prstGeom prst="rect">
            <a:avLst/>
          </a:prstGeom>
        </p:spPr>
        <p:txBody>
          <a:bodyPr/>
          <a:lstStyle>
            <a:lvl1pPr algn="r">
              <a:defRPr sz="1000">
                <a:solidFill>
                  <a:schemeClr val="bg1"/>
                </a:solidFill>
              </a:defRPr>
            </a:lvl1pPr>
          </a:lstStyle>
          <a:p>
            <a:pPr fontAlgn="base">
              <a:spcBef>
                <a:spcPct val="0"/>
              </a:spcBef>
              <a:spcAft>
                <a:spcPct val="0"/>
              </a:spcAft>
            </a:pPr>
            <a:fld id="{0D0E9D3B-CB56-40AE-B0A9-8DA5E1AEFDB7}" type="slidenum">
              <a:rPr lang="en-US" smtClean="0">
                <a:solidFill>
                  <a:srgbClr val="FFFFFF"/>
                </a:solidFill>
                <a:latin typeface="Arial" pitchFamily="34" charset="0"/>
                <a:ea typeface="ＭＳ Ｐゴシック" pitchFamily="34" charset="-128"/>
              </a:rPr>
              <a:pPr fontAlgn="base">
                <a:spcBef>
                  <a:spcPct val="0"/>
                </a:spcBef>
                <a:spcAft>
                  <a:spcPct val="0"/>
                </a:spcAft>
              </a:pPr>
              <a:t>‹#›</a:t>
            </a:fld>
            <a:endParaRPr lang="en-US" dirty="0">
              <a:solidFill>
                <a:srgbClr val="FFFFFF"/>
              </a:solidFill>
              <a:latin typeface="Arial" pitchFamily="34" charset="0"/>
              <a:ea typeface="ＭＳ Ｐゴシック" pitchFamily="34" charset="-128"/>
            </a:endParaRPr>
          </a:p>
        </p:txBody>
      </p:sp>
      <p:sp>
        <p:nvSpPr>
          <p:cNvPr id="18" name="Title Placeholder 17"/>
          <p:cNvSpPr>
            <a:spLocks noGrp="1"/>
          </p:cNvSpPr>
          <p:nvPr>
            <p:ph type="title"/>
          </p:nvPr>
        </p:nvSpPr>
        <p:spPr>
          <a:xfrm>
            <a:off x="609600" y="419100"/>
            <a:ext cx="9144000" cy="25527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9" name="Text Placeholder 18"/>
          <p:cNvSpPr>
            <a:spLocks noGrp="1"/>
          </p:cNvSpPr>
          <p:nvPr>
            <p:ph type="body" idx="1"/>
          </p:nvPr>
        </p:nvSpPr>
        <p:spPr>
          <a:xfrm>
            <a:off x="609600" y="3200400"/>
            <a:ext cx="9144000" cy="1562100"/>
          </a:xfrm>
          <a:prstGeom prst="rect">
            <a:avLst/>
          </a:prstGeom>
        </p:spPr>
        <p:txBody>
          <a:bodyPr vert="horz" lIns="91440" tIns="45720" rIns="91440" bIns="45720" rtlCol="0">
            <a:normAutofit/>
          </a:bodyPr>
          <a:lstStyle/>
          <a:p>
            <a:pPr lvl="0"/>
            <a:r>
              <a:rPr lang="en-US" dirty="0"/>
              <a:t>Click to edit Master text styles</a:t>
            </a:r>
          </a:p>
        </p:txBody>
      </p:sp>
      <p:sp>
        <p:nvSpPr>
          <p:cNvPr id="20" name="Footer Placeholder 19"/>
          <p:cNvSpPr>
            <a:spLocks noGrp="1"/>
          </p:cNvSpPr>
          <p:nvPr>
            <p:ph type="ftr" sz="quarter" idx="3"/>
          </p:nvPr>
        </p:nvSpPr>
        <p:spPr>
          <a:xfrm>
            <a:off x="165101" y="6356351"/>
            <a:ext cx="4214284" cy="365125"/>
          </a:xfrm>
          <a:prstGeom prst="rect">
            <a:avLst/>
          </a:prstGeom>
        </p:spPr>
        <p:txBody>
          <a:bodyPr vert="horz" lIns="91440" tIns="45720" rIns="91440" bIns="45720" rtlCol="0" anchor="ctr"/>
          <a:lstStyle>
            <a:lvl1pPr algn="l">
              <a:defRPr sz="1000">
                <a:solidFill>
                  <a:schemeClr val="bg1"/>
                </a:solidFill>
              </a:defRPr>
            </a:lvl1pPr>
          </a:lstStyle>
          <a:p>
            <a:pPr fontAlgn="base">
              <a:spcBef>
                <a:spcPct val="0"/>
              </a:spcBef>
              <a:spcAft>
                <a:spcPct val="0"/>
              </a:spcAft>
            </a:pPr>
            <a:endParaRPr lang="en-US" dirty="0">
              <a:solidFill>
                <a:srgbClr val="FFFFFF"/>
              </a:solidFill>
              <a:latin typeface="Arial" pitchFamily="34" charset="0"/>
              <a:ea typeface="ＭＳ Ｐゴシック" pitchFamily="34" charset="-128"/>
            </a:endParaRPr>
          </a:p>
        </p:txBody>
      </p:sp>
      <p:sp>
        <p:nvSpPr>
          <p:cNvPr id="25" name="Rectangle 24"/>
          <p:cNvSpPr/>
          <p:nvPr userDrawn="1"/>
        </p:nvSpPr>
        <p:spPr>
          <a:xfrm>
            <a:off x="2679700" y="1707600"/>
            <a:ext cx="745067"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p:txBody>
      </p:sp>
      <p:sp>
        <p:nvSpPr>
          <p:cNvPr id="26" name="Rectangle 25"/>
          <p:cNvSpPr/>
          <p:nvPr userDrawn="1"/>
        </p:nvSpPr>
        <p:spPr>
          <a:xfrm>
            <a:off x="3640667" y="1707600"/>
            <a:ext cx="745067"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p:txBody>
      </p:sp>
      <p:sp>
        <p:nvSpPr>
          <p:cNvPr id="27" name="Rectangle 26"/>
          <p:cNvSpPr/>
          <p:nvPr userDrawn="1"/>
        </p:nvSpPr>
        <p:spPr>
          <a:xfrm>
            <a:off x="757767" y="2394599"/>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p:txBody>
      </p:sp>
      <p:sp>
        <p:nvSpPr>
          <p:cNvPr id="28" name="Rectangle 27"/>
          <p:cNvSpPr/>
          <p:nvPr userDrawn="1"/>
        </p:nvSpPr>
        <p:spPr>
          <a:xfrm>
            <a:off x="1718734" y="2394599"/>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p:txBody>
      </p:sp>
      <p:sp>
        <p:nvSpPr>
          <p:cNvPr id="29" name="Rectangle 28"/>
          <p:cNvSpPr/>
          <p:nvPr userDrawn="1"/>
        </p:nvSpPr>
        <p:spPr>
          <a:xfrm>
            <a:off x="2679700" y="2394599"/>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p:txBody>
      </p:sp>
      <p:sp>
        <p:nvSpPr>
          <p:cNvPr id="30" name="Rectangle 29"/>
          <p:cNvSpPr/>
          <p:nvPr userDrawn="1"/>
        </p:nvSpPr>
        <p:spPr>
          <a:xfrm>
            <a:off x="3640667" y="2394599"/>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131</a:t>
            </a:r>
          </a:p>
          <a:p>
            <a:pPr algn="ctr" fontAlgn="base">
              <a:spcBef>
                <a:spcPct val="0"/>
              </a:spcBef>
              <a:spcAft>
                <a:spcPct val="0"/>
              </a:spcAft>
              <a:defRPr/>
            </a:pPr>
            <a:r>
              <a:rPr lang="en-US" sz="1000" dirty="0">
                <a:solidFill>
                  <a:srgbClr val="FFFFFF"/>
                </a:solidFill>
              </a:rPr>
              <a:t>132</a:t>
            </a:r>
          </a:p>
          <a:p>
            <a:pPr algn="ctr" fontAlgn="base">
              <a:spcBef>
                <a:spcPct val="0"/>
              </a:spcBef>
              <a:spcAft>
                <a:spcPct val="0"/>
              </a:spcAft>
              <a:defRPr/>
            </a:pPr>
            <a:r>
              <a:rPr lang="en-US" sz="1000" dirty="0">
                <a:solidFill>
                  <a:srgbClr val="FFFFFF"/>
                </a:solidFill>
              </a:rPr>
              <a:t>122</a:t>
            </a:r>
          </a:p>
        </p:txBody>
      </p:sp>
      <p:sp>
        <p:nvSpPr>
          <p:cNvPr id="31" name="Rectangle 30"/>
          <p:cNvSpPr/>
          <p:nvPr userDrawn="1"/>
        </p:nvSpPr>
        <p:spPr>
          <a:xfrm>
            <a:off x="4601633" y="2394599"/>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239</a:t>
            </a:r>
          </a:p>
          <a:p>
            <a:pPr algn="ctr" fontAlgn="base">
              <a:spcBef>
                <a:spcPct val="0"/>
              </a:spcBef>
              <a:spcAft>
                <a:spcPct val="0"/>
              </a:spcAft>
              <a:defRPr/>
            </a:pPr>
            <a:r>
              <a:rPr lang="en-US" sz="1000" dirty="0">
                <a:solidFill>
                  <a:srgbClr val="000000"/>
                </a:solidFill>
              </a:rPr>
              <a:t>65</a:t>
            </a:r>
          </a:p>
          <a:p>
            <a:pPr algn="ctr" fontAlgn="base">
              <a:spcBef>
                <a:spcPct val="0"/>
              </a:spcBef>
              <a:spcAft>
                <a:spcPct val="0"/>
              </a:spcAft>
              <a:defRPr/>
            </a:pPr>
            <a:r>
              <a:rPr lang="en-US" sz="1000" dirty="0">
                <a:solidFill>
                  <a:srgbClr val="000000"/>
                </a:solidFill>
              </a:rPr>
              <a:t>53</a:t>
            </a:r>
          </a:p>
        </p:txBody>
      </p:sp>
      <p:sp>
        <p:nvSpPr>
          <p:cNvPr id="32" name="Rectangle 31"/>
          <p:cNvSpPr/>
          <p:nvPr userDrawn="1"/>
        </p:nvSpPr>
        <p:spPr>
          <a:xfrm>
            <a:off x="5562600" y="2394599"/>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110</a:t>
            </a:r>
          </a:p>
          <a:p>
            <a:pPr algn="ctr" fontAlgn="base">
              <a:spcBef>
                <a:spcPct val="0"/>
              </a:spcBef>
              <a:spcAft>
                <a:spcPct val="0"/>
              </a:spcAft>
              <a:defRPr/>
            </a:pPr>
            <a:r>
              <a:rPr lang="en-US" sz="1000" dirty="0">
                <a:solidFill>
                  <a:srgbClr val="000000"/>
                </a:solidFill>
              </a:rPr>
              <a:t>135</a:t>
            </a:r>
          </a:p>
          <a:p>
            <a:pPr algn="ctr" fontAlgn="base">
              <a:spcBef>
                <a:spcPct val="0"/>
              </a:spcBef>
              <a:spcAft>
                <a:spcPct val="0"/>
              </a:spcAft>
              <a:defRPr/>
            </a:pPr>
            <a:r>
              <a:rPr lang="en-US" sz="1000" dirty="0">
                <a:solidFill>
                  <a:srgbClr val="000000"/>
                </a:solidFill>
              </a:rPr>
              <a:t>120</a:t>
            </a:r>
          </a:p>
        </p:txBody>
      </p:sp>
      <p:sp>
        <p:nvSpPr>
          <p:cNvPr id="33" name="Rectangle 32"/>
          <p:cNvSpPr/>
          <p:nvPr userDrawn="1"/>
        </p:nvSpPr>
        <p:spPr>
          <a:xfrm>
            <a:off x="6523567" y="2394599"/>
            <a:ext cx="745067"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112</a:t>
            </a:r>
          </a:p>
          <a:p>
            <a:pPr algn="ctr" fontAlgn="base">
              <a:spcBef>
                <a:spcPct val="0"/>
              </a:spcBef>
              <a:spcAft>
                <a:spcPct val="0"/>
              </a:spcAft>
              <a:defRPr/>
            </a:pPr>
            <a:r>
              <a:rPr lang="en-US" sz="1000" dirty="0">
                <a:solidFill>
                  <a:srgbClr val="000000"/>
                </a:solidFill>
              </a:rPr>
              <a:t>92</a:t>
            </a:r>
          </a:p>
          <a:p>
            <a:pPr algn="ctr" fontAlgn="base">
              <a:spcBef>
                <a:spcPct val="0"/>
              </a:spcBef>
              <a:spcAft>
                <a:spcPct val="0"/>
              </a:spcAft>
              <a:defRPr/>
            </a:pPr>
            <a:r>
              <a:rPr lang="en-US" sz="1000" dirty="0">
                <a:solidFill>
                  <a:srgbClr val="000000"/>
                </a:solidFill>
              </a:rPr>
              <a:t>56</a:t>
            </a:r>
          </a:p>
        </p:txBody>
      </p:sp>
      <p:sp>
        <p:nvSpPr>
          <p:cNvPr id="34" name="Rectangle 33"/>
          <p:cNvSpPr/>
          <p:nvPr userDrawn="1"/>
        </p:nvSpPr>
        <p:spPr>
          <a:xfrm>
            <a:off x="7484533" y="2394599"/>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62</a:t>
            </a:r>
          </a:p>
          <a:p>
            <a:pPr algn="ctr" fontAlgn="base">
              <a:spcBef>
                <a:spcPct val="0"/>
              </a:spcBef>
              <a:spcAft>
                <a:spcPct val="0"/>
              </a:spcAft>
              <a:defRPr/>
            </a:pPr>
            <a:r>
              <a:rPr lang="en-US" sz="1000" dirty="0">
                <a:solidFill>
                  <a:srgbClr val="000000"/>
                </a:solidFill>
              </a:rPr>
              <a:t>102</a:t>
            </a:r>
          </a:p>
          <a:p>
            <a:pPr algn="ctr" fontAlgn="base">
              <a:spcBef>
                <a:spcPct val="0"/>
              </a:spcBef>
              <a:spcAft>
                <a:spcPct val="0"/>
              </a:spcAft>
              <a:defRPr/>
            </a:pPr>
            <a:r>
              <a:rPr lang="en-US" sz="1000" dirty="0">
                <a:solidFill>
                  <a:srgbClr val="000000"/>
                </a:solidFill>
              </a:rPr>
              <a:t>130</a:t>
            </a:r>
          </a:p>
        </p:txBody>
      </p:sp>
      <p:sp>
        <p:nvSpPr>
          <p:cNvPr id="35" name="Rectangle 34"/>
          <p:cNvSpPr/>
          <p:nvPr userDrawn="1"/>
        </p:nvSpPr>
        <p:spPr>
          <a:xfrm>
            <a:off x="8445500" y="2394599"/>
            <a:ext cx="745067"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102</a:t>
            </a:r>
          </a:p>
          <a:p>
            <a:pPr algn="ctr" fontAlgn="base">
              <a:spcBef>
                <a:spcPct val="0"/>
              </a:spcBef>
              <a:spcAft>
                <a:spcPct val="0"/>
              </a:spcAft>
              <a:defRPr/>
            </a:pPr>
            <a:r>
              <a:rPr lang="en-US" sz="1000" dirty="0">
                <a:solidFill>
                  <a:srgbClr val="FFFFFF"/>
                </a:solidFill>
              </a:rPr>
              <a:t>56</a:t>
            </a:r>
          </a:p>
          <a:p>
            <a:pPr algn="ctr" fontAlgn="base">
              <a:spcBef>
                <a:spcPct val="0"/>
              </a:spcBef>
              <a:spcAft>
                <a:spcPct val="0"/>
              </a:spcAft>
              <a:defRPr/>
            </a:pPr>
            <a:r>
              <a:rPr lang="en-US" sz="1000" dirty="0">
                <a:solidFill>
                  <a:srgbClr val="FFFFFF"/>
                </a:solidFill>
              </a:rPr>
              <a:t>48</a:t>
            </a:r>
          </a:p>
        </p:txBody>
      </p:sp>
      <p:sp>
        <p:nvSpPr>
          <p:cNvPr id="36" name="Rectangle 35"/>
          <p:cNvSpPr/>
          <p:nvPr userDrawn="1"/>
        </p:nvSpPr>
        <p:spPr>
          <a:xfrm>
            <a:off x="9406467" y="2394599"/>
            <a:ext cx="745067"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130</a:t>
            </a:r>
          </a:p>
          <a:p>
            <a:pPr algn="ctr" fontAlgn="base">
              <a:spcBef>
                <a:spcPct val="0"/>
              </a:spcBef>
              <a:spcAft>
                <a:spcPct val="0"/>
              </a:spcAft>
              <a:defRPr/>
            </a:pPr>
            <a:r>
              <a:rPr lang="en-US" sz="1000" dirty="0">
                <a:solidFill>
                  <a:srgbClr val="000000"/>
                </a:solidFill>
              </a:rPr>
              <a:t>120</a:t>
            </a:r>
          </a:p>
          <a:p>
            <a:pPr algn="ctr" fontAlgn="base">
              <a:spcBef>
                <a:spcPct val="0"/>
              </a:spcBef>
              <a:spcAft>
                <a:spcPct val="0"/>
              </a:spcAft>
              <a:defRPr/>
            </a:pPr>
            <a:r>
              <a:rPr lang="en-US" sz="1000" dirty="0">
                <a:solidFill>
                  <a:srgbClr val="000000"/>
                </a:solidFill>
              </a:rPr>
              <a:t>111</a:t>
            </a:r>
          </a:p>
        </p:txBody>
      </p:sp>
      <p:sp>
        <p:nvSpPr>
          <p:cNvPr id="37" name="Rectangle 36"/>
          <p:cNvSpPr/>
          <p:nvPr userDrawn="1"/>
        </p:nvSpPr>
        <p:spPr>
          <a:xfrm>
            <a:off x="1718733" y="1707600"/>
            <a:ext cx="745067"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p:txBody>
      </p:sp>
      <p:sp>
        <p:nvSpPr>
          <p:cNvPr id="54" name="Rectangle 53"/>
          <p:cNvSpPr/>
          <p:nvPr userDrawn="1"/>
        </p:nvSpPr>
        <p:spPr>
          <a:xfrm>
            <a:off x="5562600" y="1707600"/>
            <a:ext cx="745067"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80</a:t>
            </a:r>
          </a:p>
          <a:p>
            <a:pPr algn="ctr" fontAlgn="base">
              <a:spcBef>
                <a:spcPct val="0"/>
              </a:spcBef>
              <a:spcAft>
                <a:spcPct val="0"/>
              </a:spcAft>
              <a:defRPr/>
            </a:pPr>
            <a:r>
              <a:rPr lang="en-US" sz="1000" dirty="0">
                <a:solidFill>
                  <a:srgbClr val="000000"/>
                </a:solidFill>
              </a:rPr>
              <a:t>119</a:t>
            </a:r>
          </a:p>
          <a:p>
            <a:pPr algn="ctr" fontAlgn="base">
              <a:spcBef>
                <a:spcPct val="0"/>
              </a:spcBef>
              <a:spcAft>
                <a:spcPct val="0"/>
              </a:spcAft>
              <a:defRPr/>
            </a:pPr>
            <a:r>
              <a:rPr lang="en-US" sz="1000" dirty="0">
                <a:solidFill>
                  <a:srgbClr val="000000"/>
                </a:solidFill>
              </a:rPr>
              <a:t>27</a:t>
            </a:r>
          </a:p>
        </p:txBody>
      </p:sp>
      <p:sp>
        <p:nvSpPr>
          <p:cNvPr id="55" name="Rectangle 54"/>
          <p:cNvSpPr/>
          <p:nvPr userDrawn="1"/>
        </p:nvSpPr>
        <p:spPr>
          <a:xfrm>
            <a:off x="6523567" y="1707600"/>
            <a:ext cx="745067"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252</a:t>
            </a:r>
          </a:p>
          <a:p>
            <a:pPr algn="ctr" fontAlgn="base">
              <a:spcBef>
                <a:spcPct val="0"/>
              </a:spcBef>
              <a:spcAft>
                <a:spcPct val="0"/>
              </a:spcAft>
              <a:defRPr/>
            </a:pPr>
            <a:r>
              <a:rPr lang="en-US" sz="1000" dirty="0">
                <a:solidFill>
                  <a:srgbClr val="000000"/>
                </a:solidFill>
              </a:rPr>
              <a:t>174</a:t>
            </a:r>
          </a:p>
          <a:p>
            <a:pPr algn="ctr" fontAlgn="base">
              <a:spcBef>
                <a:spcPct val="0"/>
              </a:spcBef>
              <a:spcAft>
                <a:spcPct val="0"/>
              </a:spcAft>
              <a:defRPr/>
            </a:pPr>
            <a:r>
              <a:rPr lang="en-US" sz="1000" dirty="0">
                <a:solidFill>
                  <a:srgbClr val="000000"/>
                </a:solidFill>
              </a:rPr>
              <a:t>.59</a:t>
            </a:r>
          </a:p>
        </p:txBody>
      </p:sp>
      <p:pic>
        <p:nvPicPr>
          <p:cNvPr id="58" name="Picture 6"/>
          <p:cNvPicPr>
            <a:picLocks noChangeAspect="1"/>
          </p:cNvPicPr>
          <p:nvPr userDrawn="1"/>
        </p:nvPicPr>
        <p:blipFill>
          <a:blip r:embed="rId11"/>
          <a:srcRect/>
          <a:stretch>
            <a:fillRect/>
          </a:stretch>
        </p:blipFill>
        <p:spPr bwMode="auto">
          <a:xfrm>
            <a:off x="6079067" y="3416301"/>
            <a:ext cx="25400" cy="3175"/>
          </a:xfrm>
          <a:prstGeom prst="rect">
            <a:avLst/>
          </a:prstGeom>
          <a:noFill/>
          <a:ln w="9525">
            <a:noFill/>
            <a:miter lim="800000"/>
            <a:headEnd/>
            <a:tailEnd/>
          </a:ln>
        </p:spPr>
      </p:pic>
      <p:pic>
        <p:nvPicPr>
          <p:cNvPr id="24" name="Picture 18"/>
          <p:cNvPicPr>
            <a:picLocks noChangeAspect="1"/>
          </p:cNvPicPr>
          <p:nvPr userDrawn="1"/>
        </p:nvPicPr>
        <p:blipFill rotWithShape="1">
          <a:blip r:embed="rId12" cstate="email">
            <a:extLst>
              <a:ext uri="{28A0092B-C50C-407E-A947-70E740481C1C}">
                <a14:useLocalDpi xmlns:a14="http://schemas.microsoft.com/office/drawing/2010/main"/>
              </a:ext>
            </a:extLst>
          </a:blip>
          <a:srcRect/>
          <a:stretch/>
        </p:blipFill>
        <p:spPr bwMode="auto">
          <a:xfrm>
            <a:off x="9544052" y="5285204"/>
            <a:ext cx="2127249" cy="1482725"/>
          </a:xfrm>
          <a:prstGeom prst="rect">
            <a:avLst/>
          </a:prstGeom>
          <a:noFill/>
          <a:ln w="9525">
            <a:noFill/>
            <a:miter lim="800000"/>
            <a:headEnd/>
            <a:tailEnd/>
          </a:ln>
        </p:spPr>
      </p:pic>
      <p:pic>
        <p:nvPicPr>
          <p:cNvPr id="2" name="Picture 1"/>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6995547" y="5444802"/>
            <a:ext cx="1846612" cy="1115661"/>
          </a:xfrm>
          <a:prstGeom prst="rect">
            <a:avLst/>
          </a:prstGeom>
        </p:spPr>
      </p:pic>
    </p:spTree>
    <p:extLst>
      <p:ext uri="{BB962C8B-B14F-4D97-AF65-F5344CB8AC3E}">
        <p14:creationId xmlns:p14="http://schemas.microsoft.com/office/powerpoint/2010/main" val="13971517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Lst>
  <p:hf sldNum="0" hdr="0" ft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sp>
        <p:nvSpPr>
          <p:cNvPr id="29" name="Rectangle 28"/>
          <p:cNvSpPr/>
          <p:nvPr/>
        </p:nvSpPr>
        <p:spPr>
          <a:xfrm>
            <a:off x="960969" y="3409011"/>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p:txBody>
      </p:sp>
      <p:sp>
        <p:nvSpPr>
          <p:cNvPr id="30" name="Rectangle 29"/>
          <p:cNvSpPr/>
          <p:nvPr/>
        </p:nvSpPr>
        <p:spPr>
          <a:xfrm>
            <a:off x="1921935" y="3409011"/>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p:txBody>
      </p:sp>
      <p:sp>
        <p:nvSpPr>
          <p:cNvPr id="31" name="Rectangle 30"/>
          <p:cNvSpPr/>
          <p:nvPr/>
        </p:nvSpPr>
        <p:spPr>
          <a:xfrm>
            <a:off x="2882901" y="3409011"/>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p:txBody>
      </p:sp>
      <p:sp>
        <p:nvSpPr>
          <p:cNvPr id="32" name="Rectangle 31"/>
          <p:cNvSpPr/>
          <p:nvPr/>
        </p:nvSpPr>
        <p:spPr>
          <a:xfrm>
            <a:off x="3843868" y="3409011"/>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131</a:t>
            </a:r>
          </a:p>
          <a:p>
            <a:pPr algn="ctr" eaLnBrk="0" fontAlgn="base" hangingPunct="0">
              <a:spcBef>
                <a:spcPct val="0"/>
              </a:spcBef>
              <a:spcAft>
                <a:spcPct val="0"/>
              </a:spcAft>
              <a:defRPr/>
            </a:pPr>
            <a:r>
              <a:rPr lang="en-US" sz="1000" b="1" dirty="0">
                <a:solidFill>
                  <a:prstClr val="white"/>
                </a:solidFill>
              </a:rPr>
              <a:t>132</a:t>
            </a:r>
          </a:p>
          <a:p>
            <a:pPr algn="ctr" eaLnBrk="0" fontAlgn="base" hangingPunct="0">
              <a:spcBef>
                <a:spcPct val="0"/>
              </a:spcBef>
              <a:spcAft>
                <a:spcPct val="0"/>
              </a:spcAft>
              <a:defRPr/>
            </a:pPr>
            <a:r>
              <a:rPr lang="en-US" sz="1000" b="1" dirty="0">
                <a:solidFill>
                  <a:prstClr val="white"/>
                </a:solidFill>
              </a:rPr>
              <a:t>122</a:t>
            </a:r>
          </a:p>
        </p:txBody>
      </p:sp>
      <p:sp>
        <p:nvSpPr>
          <p:cNvPr id="33" name="Rectangle 32"/>
          <p:cNvSpPr/>
          <p:nvPr/>
        </p:nvSpPr>
        <p:spPr>
          <a:xfrm>
            <a:off x="4804833" y="3409011"/>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239</a:t>
            </a:r>
          </a:p>
          <a:p>
            <a:pPr algn="ctr" eaLnBrk="0" fontAlgn="base" hangingPunct="0">
              <a:spcBef>
                <a:spcPct val="0"/>
              </a:spcBef>
              <a:spcAft>
                <a:spcPct val="0"/>
              </a:spcAft>
              <a:defRPr/>
            </a:pPr>
            <a:r>
              <a:rPr lang="en-US" sz="1000" b="1" dirty="0">
                <a:solidFill>
                  <a:prstClr val="black"/>
                </a:solidFill>
              </a:rPr>
              <a:t>65</a:t>
            </a:r>
          </a:p>
          <a:p>
            <a:pPr algn="ctr" eaLnBrk="0" fontAlgn="base" hangingPunct="0">
              <a:spcBef>
                <a:spcPct val="0"/>
              </a:spcBef>
              <a:spcAft>
                <a:spcPct val="0"/>
              </a:spcAft>
              <a:defRPr/>
            </a:pPr>
            <a:r>
              <a:rPr lang="en-US" sz="1000" b="1" dirty="0">
                <a:solidFill>
                  <a:prstClr val="black"/>
                </a:solidFill>
              </a:rPr>
              <a:t>53</a:t>
            </a:r>
          </a:p>
        </p:txBody>
      </p:sp>
      <p:sp>
        <p:nvSpPr>
          <p:cNvPr id="34" name="Rectangle 33"/>
          <p:cNvSpPr/>
          <p:nvPr/>
        </p:nvSpPr>
        <p:spPr>
          <a:xfrm>
            <a:off x="6726768" y="3409011"/>
            <a:ext cx="745067" cy="55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80</a:t>
            </a:r>
          </a:p>
          <a:p>
            <a:pPr algn="ctr" eaLnBrk="0" fontAlgn="base" hangingPunct="0">
              <a:spcBef>
                <a:spcPct val="0"/>
              </a:spcBef>
              <a:spcAft>
                <a:spcPct val="0"/>
              </a:spcAft>
              <a:defRPr/>
            </a:pPr>
            <a:r>
              <a:rPr lang="en-US" sz="1000" b="1" dirty="0">
                <a:solidFill>
                  <a:prstClr val="black"/>
                </a:solidFill>
              </a:rPr>
              <a:t>119</a:t>
            </a:r>
          </a:p>
          <a:p>
            <a:pPr algn="ctr" eaLnBrk="0" fontAlgn="base" hangingPunct="0">
              <a:spcBef>
                <a:spcPct val="0"/>
              </a:spcBef>
              <a:spcAft>
                <a:spcPct val="0"/>
              </a:spcAft>
              <a:defRPr/>
            </a:pPr>
            <a:r>
              <a:rPr lang="en-US" sz="1000" b="1" dirty="0">
                <a:solidFill>
                  <a:prstClr val="black"/>
                </a:solidFill>
              </a:rPr>
              <a:t>27</a:t>
            </a:r>
          </a:p>
        </p:txBody>
      </p:sp>
      <p:sp>
        <p:nvSpPr>
          <p:cNvPr id="35" name="Rectangle 34"/>
          <p:cNvSpPr/>
          <p:nvPr/>
        </p:nvSpPr>
        <p:spPr>
          <a:xfrm>
            <a:off x="7687733" y="3409011"/>
            <a:ext cx="745067" cy="55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252</a:t>
            </a:r>
          </a:p>
          <a:p>
            <a:pPr algn="ctr" eaLnBrk="0" fontAlgn="base" hangingPunct="0">
              <a:spcBef>
                <a:spcPct val="0"/>
              </a:spcBef>
              <a:spcAft>
                <a:spcPct val="0"/>
              </a:spcAft>
              <a:defRPr/>
            </a:pPr>
            <a:r>
              <a:rPr lang="en-US" sz="1000" b="1" dirty="0">
                <a:solidFill>
                  <a:prstClr val="black"/>
                </a:solidFill>
              </a:rPr>
              <a:t>174</a:t>
            </a:r>
          </a:p>
          <a:p>
            <a:pPr algn="ctr" eaLnBrk="0" fontAlgn="base" hangingPunct="0">
              <a:spcBef>
                <a:spcPct val="0"/>
              </a:spcBef>
              <a:spcAft>
                <a:spcPct val="0"/>
              </a:spcAft>
              <a:defRPr/>
            </a:pPr>
            <a:r>
              <a:rPr lang="en-US" sz="1000" b="1" dirty="0">
                <a:solidFill>
                  <a:prstClr val="black"/>
                </a:solidFill>
              </a:rPr>
              <a:t>.59</a:t>
            </a:r>
          </a:p>
        </p:txBody>
      </p:sp>
      <p:sp>
        <p:nvSpPr>
          <p:cNvPr id="36" name="Rectangle 35"/>
          <p:cNvSpPr/>
          <p:nvPr/>
        </p:nvSpPr>
        <p:spPr>
          <a:xfrm>
            <a:off x="5765801" y="3409011"/>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110</a:t>
            </a:r>
          </a:p>
          <a:p>
            <a:pPr algn="ctr" eaLnBrk="0" fontAlgn="base" hangingPunct="0">
              <a:spcBef>
                <a:spcPct val="0"/>
              </a:spcBef>
              <a:spcAft>
                <a:spcPct val="0"/>
              </a:spcAft>
              <a:defRPr/>
            </a:pPr>
            <a:r>
              <a:rPr lang="en-US" sz="1000" b="1" dirty="0">
                <a:solidFill>
                  <a:prstClr val="black"/>
                </a:solidFill>
              </a:rPr>
              <a:t>135</a:t>
            </a:r>
          </a:p>
          <a:p>
            <a:pPr algn="ctr" eaLnBrk="0" fontAlgn="base" hangingPunct="0">
              <a:spcBef>
                <a:spcPct val="0"/>
              </a:spcBef>
              <a:spcAft>
                <a:spcPct val="0"/>
              </a:spcAft>
              <a:defRPr/>
            </a:pPr>
            <a:r>
              <a:rPr lang="en-US" sz="1000" b="1" dirty="0">
                <a:solidFill>
                  <a:prstClr val="black"/>
                </a:solidFill>
              </a:rPr>
              <a:t>120</a:t>
            </a:r>
          </a:p>
        </p:txBody>
      </p:sp>
      <p:sp>
        <p:nvSpPr>
          <p:cNvPr id="37" name="Rectangle 36"/>
          <p:cNvSpPr/>
          <p:nvPr/>
        </p:nvSpPr>
        <p:spPr>
          <a:xfrm>
            <a:off x="8648700" y="3409011"/>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62</a:t>
            </a:r>
          </a:p>
          <a:p>
            <a:pPr algn="ctr" eaLnBrk="0" fontAlgn="base" hangingPunct="0">
              <a:spcBef>
                <a:spcPct val="0"/>
              </a:spcBef>
              <a:spcAft>
                <a:spcPct val="0"/>
              </a:spcAft>
              <a:defRPr/>
            </a:pPr>
            <a:r>
              <a:rPr lang="en-US" sz="1000" b="1" dirty="0">
                <a:solidFill>
                  <a:prstClr val="black"/>
                </a:solidFill>
              </a:rPr>
              <a:t>102</a:t>
            </a:r>
          </a:p>
          <a:p>
            <a:pPr algn="ctr" eaLnBrk="0" fontAlgn="base" hangingPunct="0">
              <a:spcBef>
                <a:spcPct val="0"/>
              </a:spcBef>
              <a:spcAft>
                <a:spcPct val="0"/>
              </a:spcAft>
              <a:defRPr/>
            </a:pPr>
            <a:r>
              <a:rPr lang="en-US" sz="1000" b="1" dirty="0">
                <a:solidFill>
                  <a:prstClr val="black"/>
                </a:solidFill>
              </a:rPr>
              <a:t>130</a:t>
            </a:r>
          </a:p>
        </p:txBody>
      </p:sp>
      <p:pic>
        <p:nvPicPr>
          <p:cNvPr id="1033" name="Picture 6"/>
          <p:cNvPicPr>
            <a:picLocks noChangeAspect="1"/>
          </p:cNvPicPr>
          <p:nvPr/>
        </p:nvPicPr>
        <p:blipFill>
          <a:blip r:embed="rId3"/>
          <a:srcRect/>
          <a:stretch>
            <a:fillRect/>
          </a:stretch>
        </p:blipFill>
        <p:spPr bwMode="auto">
          <a:xfrm>
            <a:off x="6079067" y="3416303"/>
            <a:ext cx="25400" cy="3175"/>
          </a:xfrm>
          <a:prstGeom prst="rect">
            <a:avLst/>
          </a:prstGeom>
          <a:noFill/>
          <a:ln w="9525">
            <a:noFill/>
            <a:miter lim="800000"/>
            <a:headEnd/>
            <a:tailEnd/>
          </a:ln>
        </p:spPr>
      </p:pic>
      <p:pic>
        <p:nvPicPr>
          <p:cNvPr id="28" name="Picture 27"/>
          <p:cNvPicPr>
            <a:picLocks noChangeAspect="1"/>
          </p:cNvPicPr>
          <p:nvPr/>
        </p:nvPicPr>
        <p:blipFill>
          <a:blip r:embed="rId4" cstate="print">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ounded Rectangle 1"/>
          <p:cNvSpPr/>
          <p:nvPr/>
        </p:nvSpPr>
        <p:spPr>
          <a:xfrm>
            <a:off x="245538" y="165465"/>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600" b="1" dirty="0">
              <a:solidFill>
                <a:prstClr val="white"/>
              </a:solidFill>
            </a:endParaRPr>
          </a:p>
        </p:txBody>
      </p:sp>
      <p:sp>
        <p:nvSpPr>
          <p:cNvPr id="4099" name="Title Placeholder 1"/>
          <p:cNvSpPr>
            <a:spLocks noGrp="1"/>
          </p:cNvSpPr>
          <p:nvPr>
            <p:ph type="title"/>
          </p:nvPr>
        </p:nvSpPr>
        <p:spPr bwMode="auto">
          <a:xfrm>
            <a:off x="419716" y="274638"/>
            <a:ext cx="11162685"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19716" y="1233932"/>
            <a:ext cx="11162685"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19716" y="6451731"/>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eaLnBrk="0" hangingPunct="0">
              <a:defRPr/>
            </a:pPr>
            <a:endParaRPr lang="en-US" b="1" dirty="0">
              <a:solidFill>
                <a:prstClr val="black">
                  <a:tint val="75000"/>
                </a:prstClr>
              </a:solidFill>
            </a:endParaRPr>
          </a:p>
        </p:txBody>
      </p:sp>
      <p:sp>
        <p:nvSpPr>
          <p:cNvPr id="6" name="Slide Number Placeholder 5"/>
          <p:cNvSpPr>
            <a:spLocks noGrp="1"/>
          </p:cNvSpPr>
          <p:nvPr>
            <p:ph type="sldNum" sz="quarter" idx="4"/>
          </p:nvPr>
        </p:nvSpPr>
        <p:spPr>
          <a:xfrm>
            <a:off x="11074401" y="228603"/>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eaLnBrk="0" fontAlgn="base" hangingPunct="0">
              <a:spcBef>
                <a:spcPct val="0"/>
              </a:spcBef>
              <a:spcAft>
                <a:spcPct val="0"/>
              </a:spcAft>
              <a:defRPr/>
            </a:pPr>
            <a:r>
              <a:rPr lang="en-US" b="1" dirty="0">
                <a:latin typeface="Times New Roman" pitchFamily="18" charset="0"/>
                <a:ea typeface="ＭＳ Ｐゴシック" pitchFamily="34" charset="-128"/>
              </a:rPr>
              <a:t> </a:t>
            </a:r>
            <a:fld id="{549C4D88-CF16-4C63-99FA-93A7A674A3D4}" type="slidenum">
              <a:rPr lang="en-US" b="1" smtClean="0">
                <a:latin typeface="Times New Roman" pitchFamily="18" charset="0"/>
                <a:ea typeface="ＭＳ Ｐゴシック" pitchFamily="34" charset="-128"/>
              </a:rPr>
              <a:pPr eaLnBrk="0" fontAlgn="base" hangingPunct="0">
                <a:spcBef>
                  <a:spcPct val="0"/>
                </a:spcBef>
                <a:spcAft>
                  <a:spcPct val="0"/>
                </a:spcAft>
                <a:defRPr/>
              </a:pPr>
              <a:t>‹#›</a:t>
            </a:fld>
            <a:endParaRPr lang="en-US" b="1" dirty="0">
              <a:latin typeface="Times New Roman" pitchFamily="18" charset="0"/>
              <a:ea typeface="ＭＳ Ｐゴシック" pitchFamily="34" charset="-128"/>
            </a:endParaRPr>
          </a:p>
        </p:txBody>
      </p:sp>
      <p:pic>
        <p:nvPicPr>
          <p:cNvPr id="21" name="Picture 33"/>
          <p:cNvPicPr>
            <a:picLocks noChangeAspect="1"/>
          </p:cNvPicPr>
          <p:nvPr/>
        </p:nvPicPr>
        <p:blipFill>
          <a:blip r:embed="rId5"/>
          <a:srcRect/>
          <a:stretch>
            <a:fillRect/>
          </a:stretch>
        </p:blipFill>
        <p:spPr bwMode="auto">
          <a:xfrm>
            <a:off x="10566402" y="5815671"/>
            <a:ext cx="1477433" cy="963613"/>
          </a:xfrm>
          <a:prstGeom prst="rect">
            <a:avLst/>
          </a:prstGeom>
          <a:noFill/>
          <a:ln w="9525">
            <a:noFill/>
            <a:miter lim="800000"/>
            <a:headEnd/>
            <a:tailEnd/>
          </a:ln>
        </p:spPr>
      </p:pic>
      <p:pic>
        <p:nvPicPr>
          <p:cNvPr id="22" name="Picture 21"/>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910522" y="5983162"/>
            <a:ext cx="1015428" cy="577315"/>
          </a:xfrm>
          <a:prstGeom prst="rect">
            <a:avLst/>
          </a:prstGeom>
        </p:spPr>
      </p:pic>
    </p:spTree>
    <p:extLst>
      <p:ext uri="{BB962C8B-B14F-4D97-AF65-F5344CB8AC3E}">
        <p14:creationId xmlns:p14="http://schemas.microsoft.com/office/powerpoint/2010/main" val="174858169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p15:clr>
            <a:srgbClr val="5ACBF0"/>
          </p15:clr>
        </p15:guide>
        <p15:guide id="2" pos="4104">
          <p15:clr>
            <a:srgbClr val="5ACBF0"/>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5" cstate="email">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11" name="Rounded Rectangle 10"/>
          <p:cNvSpPr/>
          <p:nvPr userDrawn="1"/>
        </p:nvSpPr>
        <p:spPr>
          <a:xfrm>
            <a:off x="245536" y="165463"/>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83847A"/>
              </a:solidFill>
            </a:endParaRPr>
          </a:p>
        </p:txBody>
      </p:sp>
      <p:pic>
        <p:nvPicPr>
          <p:cNvPr id="1027" name="Picture 33"/>
          <p:cNvPicPr>
            <a:picLocks noChangeAspect="1"/>
          </p:cNvPicPr>
          <p:nvPr/>
        </p:nvPicPr>
        <p:blipFill>
          <a:blip r:embed="rId26" cstate="email">
            <a:extLst>
              <a:ext uri="{28A0092B-C50C-407E-A947-70E740481C1C}">
                <a14:useLocalDpi xmlns:a14="http://schemas.microsoft.com/office/drawing/2010/main"/>
              </a:ext>
            </a:extLst>
          </a:blip>
          <a:srcRect/>
          <a:stretch>
            <a:fillRect/>
          </a:stretch>
        </p:blipFill>
        <p:spPr bwMode="auto">
          <a:xfrm>
            <a:off x="10566401" y="5815669"/>
            <a:ext cx="1477433" cy="963613"/>
          </a:xfrm>
          <a:prstGeom prst="rect">
            <a:avLst/>
          </a:prstGeom>
          <a:noFill/>
          <a:ln w="9525">
            <a:noFill/>
            <a:miter lim="800000"/>
            <a:headEnd/>
            <a:tailEnd/>
          </a:ln>
        </p:spPr>
      </p:pic>
      <p:sp>
        <p:nvSpPr>
          <p:cNvPr id="4099" name="Title Placeholder 1"/>
          <p:cNvSpPr>
            <a:spLocks noGrp="1"/>
          </p:cNvSpPr>
          <p:nvPr>
            <p:ph type="title"/>
          </p:nvPr>
        </p:nvSpPr>
        <p:spPr bwMode="auto">
          <a:xfrm>
            <a:off x="406400" y="274638"/>
            <a:ext cx="11176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06400" y="1233932"/>
            <a:ext cx="11176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3315" y="6470427"/>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a:defRPr/>
            </a:pPr>
            <a:endParaRPr lang="en-US" dirty="0">
              <a:solidFill>
                <a:srgbClr val="000000">
                  <a:tint val="75000"/>
                </a:srgbClr>
              </a:solidFill>
            </a:endParaRPr>
          </a:p>
        </p:txBody>
      </p:sp>
      <p:sp>
        <p:nvSpPr>
          <p:cNvPr id="6" name="Slide Number Placeholder 5"/>
          <p:cNvSpPr>
            <a:spLocks noGrp="1"/>
          </p:cNvSpPr>
          <p:nvPr>
            <p:ph type="sldNum" sz="quarter" idx="4"/>
          </p:nvPr>
        </p:nvSpPr>
        <p:spPr>
          <a:xfrm>
            <a:off x="11074400" y="228601"/>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fontAlgn="base">
              <a:spcBef>
                <a:spcPct val="0"/>
              </a:spcBef>
              <a:spcAft>
                <a:spcPct val="0"/>
              </a:spcAft>
            </a:pPr>
            <a:fld id="{139BD942-CC14-44A4-87FB-46239297AFE5}" type="slidenum">
              <a:rPr lang="en-US" smtClean="0">
                <a:ea typeface="ＭＳ Ｐゴシック" pitchFamily="34" charset="-128"/>
              </a:rPr>
              <a:pPr fontAlgn="base">
                <a:spcBef>
                  <a:spcPct val="0"/>
                </a:spcBef>
                <a:spcAft>
                  <a:spcPct val="0"/>
                </a:spcAft>
              </a:pPr>
              <a:t>‹#›</a:t>
            </a:fld>
            <a:endParaRPr lang="en-US" dirty="0">
              <a:ea typeface="ＭＳ Ｐゴシック" pitchFamily="34" charset="-128"/>
            </a:endParaRPr>
          </a:p>
        </p:txBody>
      </p:sp>
      <p:pic>
        <p:nvPicPr>
          <p:cNvPr id="1033" name="Picture 6"/>
          <p:cNvPicPr>
            <a:picLocks noChangeAspect="1"/>
          </p:cNvPicPr>
          <p:nvPr/>
        </p:nvPicPr>
        <p:blipFill>
          <a:blip r:embed="rId27"/>
          <a:srcRect/>
          <a:stretch>
            <a:fillRect/>
          </a:stretch>
        </p:blipFill>
        <p:spPr bwMode="auto">
          <a:xfrm>
            <a:off x="6079067" y="3416301"/>
            <a:ext cx="25400" cy="3175"/>
          </a:xfrm>
          <a:prstGeom prst="rect">
            <a:avLst/>
          </a:prstGeom>
          <a:noFill/>
          <a:ln w="9525">
            <a:noFill/>
            <a:miter lim="800000"/>
            <a:headEnd/>
            <a:tailEnd/>
          </a:ln>
        </p:spPr>
      </p:pic>
      <p:pic>
        <p:nvPicPr>
          <p:cNvPr id="2" name="Picture 1"/>
          <p:cNvPicPr>
            <a:picLocks noChangeAspect="1"/>
          </p:cNvPicPr>
          <p:nvPr userDrawn="1"/>
        </p:nvPicPr>
        <p:blipFill>
          <a:blip r:embed="rId28" cstate="email">
            <a:extLst>
              <a:ext uri="{28A0092B-C50C-407E-A947-70E740481C1C}">
                <a14:useLocalDpi xmlns:a14="http://schemas.microsoft.com/office/drawing/2010/main" val="0"/>
              </a:ext>
            </a:extLst>
          </a:blip>
          <a:stretch>
            <a:fillRect/>
          </a:stretch>
        </p:blipFill>
        <p:spPr>
          <a:xfrm>
            <a:off x="8895212" y="5941983"/>
            <a:ext cx="1241992" cy="750370"/>
          </a:xfrm>
          <a:prstGeom prst="rect">
            <a:avLst/>
          </a:prstGeom>
        </p:spPr>
      </p:pic>
    </p:spTree>
    <p:extLst>
      <p:ext uri="{BB962C8B-B14F-4D97-AF65-F5344CB8AC3E}">
        <p14:creationId xmlns:p14="http://schemas.microsoft.com/office/powerpoint/2010/main" val="59013916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Lst>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5ACBF0"/>
          </p15:clr>
        </p15:guide>
        <p15:guide id="2" pos="5472">
          <p15:clr>
            <a:srgbClr val="5ACBF0"/>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9D36C8-126C-443E-AB08-D153B20BB6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681987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3701" cy="6858957"/>
          </a:xfrm>
          <a:prstGeom prst="rect">
            <a:avLst/>
          </a:prstGeom>
          <a:noFill/>
          <a:ln>
            <a:noFill/>
          </a:ln>
        </p:spPr>
      </p:pic>
      <p:sp>
        <p:nvSpPr>
          <p:cNvPr id="15" name="Slide Number Placeholder 5"/>
          <p:cNvSpPr>
            <a:spLocks noGrp="1"/>
          </p:cNvSpPr>
          <p:nvPr>
            <p:ph type="sldNum" sz="quarter" idx="4"/>
          </p:nvPr>
        </p:nvSpPr>
        <p:spPr>
          <a:xfrm>
            <a:off x="11074399" y="228601"/>
            <a:ext cx="977900" cy="365125"/>
          </a:xfrm>
          <a:prstGeom prst="rect">
            <a:avLst/>
          </a:prstGeom>
        </p:spPr>
        <p:txBody>
          <a:bodyPr/>
          <a:lstStyle>
            <a:lvl1pPr algn="r">
              <a:defRPr sz="1000">
                <a:solidFill>
                  <a:schemeClr val="bg1"/>
                </a:solidFill>
              </a:defRPr>
            </a:lvl1pPr>
          </a:lstStyle>
          <a:p>
            <a:pPr fontAlgn="base">
              <a:spcBef>
                <a:spcPct val="0"/>
              </a:spcBef>
              <a:spcAft>
                <a:spcPct val="0"/>
              </a:spcAft>
            </a:pPr>
            <a:fld id="{0D0E9D3B-CB56-40AE-B0A9-8DA5E1AEFDB7}" type="slidenum">
              <a:rPr lang="en-US" smtClean="0">
                <a:solidFill>
                  <a:srgbClr val="FFFFFF"/>
                </a:solidFill>
                <a:latin typeface="Arial" pitchFamily="34" charset="0"/>
                <a:ea typeface="ＭＳ Ｐゴシック" pitchFamily="34" charset="-128"/>
              </a:rPr>
              <a:pPr fontAlgn="base">
                <a:spcBef>
                  <a:spcPct val="0"/>
                </a:spcBef>
                <a:spcAft>
                  <a:spcPct val="0"/>
                </a:spcAft>
              </a:pPr>
              <a:t>‹#›</a:t>
            </a:fld>
            <a:endParaRPr lang="en-US" dirty="0">
              <a:solidFill>
                <a:srgbClr val="FFFFFF"/>
              </a:solidFill>
              <a:latin typeface="Arial" pitchFamily="34" charset="0"/>
              <a:ea typeface="ＭＳ Ｐゴシック" pitchFamily="34" charset="-128"/>
            </a:endParaRPr>
          </a:p>
        </p:txBody>
      </p:sp>
      <p:sp>
        <p:nvSpPr>
          <p:cNvPr id="18" name="Title Placeholder 17"/>
          <p:cNvSpPr>
            <a:spLocks noGrp="1"/>
          </p:cNvSpPr>
          <p:nvPr>
            <p:ph type="title"/>
          </p:nvPr>
        </p:nvSpPr>
        <p:spPr>
          <a:xfrm>
            <a:off x="609600" y="419100"/>
            <a:ext cx="9144000" cy="25527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9" name="Text Placeholder 18"/>
          <p:cNvSpPr>
            <a:spLocks noGrp="1"/>
          </p:cNvSpPr>
          <p:nvPr>
            <p:ph type="body" idx="1"/>
          </p:nvPr>
        </p:nvSpPr>
        <p:spPr>
          <a:xfrm>
            <a:off x="609600" y="3200400"/>
            <a:ext cx="9144000" cy="1562100"/>
          </a:xfrm>
          <a:prstGeom prst="rect">
            <a:avLst/>
          </a:prstGeom>
        </p:spPr>
        <p:txBody>
          <a:bodyPr vert="horz" lIns="91440" tIns="45720" rIns="91440" bIns="45720" rtlCol="0">
            <a:normAutofit/>
          </a:bodyPr>
          <a:lstStyle/>
          <a:p>
            <a:pPr lvl="0"/>
            <a:r>
              <a:rPr lang="en-US" dirty="0"/>
              <a:t>Click to edit Master text styles</a:t>
            </a:r>
          </a:p>
        </p:txBody>
      </p:sp>
      <p:sp>
        <p:nvSpPr>
          <p:cNvPr id="20" name="Footer Placeholder 19"/>
          <p:cNvSpPr>
            <a:spLocks noGrp="1"/>
          </p:cNvSpPr>
          <p:nvPr>
            <p:ph type="ftr" sz="quarter" idx="3"/>
          </p:nvPr>
        </p:nvSpPr>
        <p:spPr>
          <a:xfrm>
            <a:off x="165101" y="6356351"/>
            <a:ext cx="4214284" cy="365125"/>
          </a:xfrm>
          <a:prstGeom prst="rect">
            <a:avLst/>
          </a:prstGeom>
        </p:spPr>
        <p:txBody>
          <a:bodyPr vert="horz" lIns="91440" tIns="45720" rIns="91440" bIns="45720" rtlCol="0" anchor="ctr"/>
          <a:lstStyle>
            <a:lvl1pPr algn="l">
              <a:defRPr sz="1000">
                <a:solidFill>
                  <a:schemeClr val="bg1"/>
                </a:solidFill>
              </a:defRPr>
            </a:lvl1pPr>
          </a:lstStyle>
          <a:p>
            <a:pPr fontAlgn="base">
              <a:spcBef>
                <a:spcPct val="0"/>
              </a:spcBef>
              <a:spcAft>
                <a:spcPct val="0"/>
              </a:spcAft>
            </a:pPr>
            <a:endParaRPr lang="en-US" dirty="0">
              <a:solidFill>
                <a:srgbClr val="FFFFFF"/>
              </a:solidFill>
              <a:latin typeface="Arial" pitchFamily="34" charset="0"/>
              <a:ea typeface="ＭＳ Ｐゴシック" pitchFamily="34" charset="-128"/>
            </a:endParaRPr>
          </a:p>
        </p:txBody>
      </p:sp>
      <p:sp>
        <p:nvSpPr>
          <p:cNvPr id="25" name="Rectangle 24"/>
          <p:cNvSpPr/>
          <p:nvPr userDrawn="1"/>
        </p:nvSpPr>
        <p:spPr>
          <a:xfrm>
            <a:off x="2679700" y="1707600"/>
            <a:ext cx="745067" cy="558800"/>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a:p>
            <a:pPr algn="ctr" fontAlgn="base">
              <a:spcBef>
                <a:spcPct val="0"/>
              </a:spcBef>
              <a:spcAft>
                <a:spcPct val="0"/>
              </a:spcAft>
              <a:defRPr/>
            </a:pPr>
            <a:r>
              <a:rPr lang="en-US" sz="1000" dirty="0">
                <a:solidFill>
                  <a:srgbClr val="000000"/>
                </a:solidFill>
              </a:rPr>
              <a:t>217</a:t>
            </a:r>
          </a:p>
        </p:txBody>
      </p:sp>
      <p:sp>
        <p:nvSpPr>
          <p:cNvPr id="26" name="Rectangle 25"/>
          <p:cNvSpPr/>
          <p:nvPr userDrawn="1"/>
        </p:nvSpPr>
        <p:spPr>
          <a:xfrm>
            <a:off x="3640667" y="1707600"/>
            <a:ext cx="745067" cy="558800"/>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a:p>
            <a:pPr algn="ctr" fontAlgn="base">
              <a:spcBef>
                <a:spcPct val="0"/>
              </a:spcBef>
              <a:spcAft>
                <a:spcPct val="0"/>
              </a:spcAft>
              <a:defRPr/>
            </a:pPr>
            <a:r>
              <a:rPr lang="en-US" sz="1000" dirty="0">
                <a:solidFill>
                  <a:srgbClr val="000000"/>
                </a:solidFill>
              </a:rPr>
              <a:t>200</a:t>
            </a:r>
          </a:p>
        </p:txBody>
      </p:sp>
      <p:sp>
        <p:nvSpPr>
          <p:cNvPr id="27" name="Rectangle 26"/>
          <p:cNvSpPr/>
          <p:nvPr userDrawn="1"/>
        </p:nvSpPr>
        <p:spPr>
          <a:xfrm>
            <a:off x="757767" y="2394599"/>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a:p>
            <a:pPr algn="ctr" fontAlgn="base">
              <a:spcBef>
                <a:spcPct val="0"/>
              </a:spcBef>
              <a:spcAft>
                <a:spcPct val="0"/>
              </a:spcAft>
              <a:defRPr/>
            </a:pPr>
            <a:r>
              <a:rPr lang="en-US" sz="1000" dirty="0">
                <a:solidFill>
                  <a:srgbClr val="000000"/>
                </a:solidFill>
              </a:rPr>
              <a:t>255</a:t>
            </a:r>
          </a:p>
        </p:txBody>
      </p:sp>
      <p:sp>
        <p:nvSpPr>
          <p:cNvPr id="28" name="Rectangle 27"/>
          <p:cNvSpPr/>
          <p:nvPr userDrawn="1"/>
        </p:nvSpPr>
        <p:spPr>
          <a:xfrm>
            <a:off x="1718734" y="2394599"/>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a:p>
            <a:pPr algn="ctr" fontAlgn="base">
              <a:spcBef>
                <a:spcPct val="0"/>
              </a:spcBef>
              <a:spcAft>
                <a:spcPct val="0"/>
              </a:spcAft>
              <a:defRPr/>
            </a:pPr>
            <a:r>
              <a:rPr lang="en-US" sz="1000" dirty="0">
                <a:solidFill>
                  <a:srgbClr val="FFFFFF"/>
                </a:solidFill>
              </a:rPr>
              <a:t>0</a:t>
            </a:r>
          </a:p>
        </p:txBody>
      </p:sp>
      <p:sp>
        <p:nvSpPr>
          <p:cNvPr id="29" name="Rectangle 28"/>
          <p:cNvSpPr/>
          <p:nvPr userDrawn="1"/>
        </p:nvSpPr>
        <p:spPr>
          <a:xfrm>
            <a:off x="2679700" y="2394599"/>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a:p>
            <a:pPr algn="ctr" fontAlgn="base">
              <a:spcBef>
                <a:spcPct val="0"/>
              </a:spcBef>
              <a:spcAft>
                <a:spcPct val="0"/>
              </a:spcAft>
              <a:defRPr/>
            </a:pPr>
            <a:r>
              <a:rPr lang="en-US" sz="1000" dirty="0">
                <a:solidFill>
                  <a:srgbClr val="000000"/>
                </a:solidFill>
              </a:rPr>
              <a:t>163</a:t>
            </a:r>
          </a:p>
        </p:txBody>
      </p:sp>
      <p:sp>
        <p:nvSpPr>
          <p:cNvPr id="30" name="Rectangle 29"/>
          <p:cNvSpPr/>
          <p:nvPr userDrawn="1"/>
        </p:nvSpPr>
        <p:spPr>
          <a:xfrm>
            <a:off x="3640667" y="2394599"/>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131</a:t>
            </a:r>
          </a:p>
          <a:p>
            <a:pPr algn="ctr" fontAlgn="base">
              <a:spcBef>
                <a:spcPct val="0"/>
              </a:spcBef>
              <a:spcAft>
                <a:spcPct val="0"/>
              </a:spcAft>
              <a:defRPr/>
            </a:pPr>
            <a:r>
              <a:rPr lang="en-US" sz="1000" dirty="0">
                <a:solidFill>
                  <a:srgbClr val="FFFFFF"/>
                </a:solidFill>
              </a:rPr>
              <a:t>132</a:t>
            </a:r>
          </a:p>
          <a:p>
            <a:pPr algn="ctr" fontAlgn="base">
              <a:spcBef>
                <a:spcPct val="0"/>
              </a:spcBef>
              <a:spcAft>
                <a:spcPct val="0"/>
              </a:spcAft>
              <a:defRPr/>
            </a:pPr>
            <a:r>
              <a:rPr lang="en-US" sz="1000" dirty="0">
                <a:solidFill>
                  <a:srgbClr val="FFFFFF"/>
                </a:solidFill>
              </a:rPr>
              <a:t>122</a:t>
            </a:r>
          </a:p>
        </p:txBody>
      </p:sp>
      <p:sp>
        <p:nvSpPr>
          <p:cNvPr id="31" name="Rectangle 30"/>
          <p:cNvSpPr/>
          <p:nvPr userDrawn="1"/>
        </p:nvSpPr>
        <p:spPr>
          <a:xfrm>
            <a:off x="4601633" y="2394599"/>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239</a:t>
            </a:r>
          </a:p>
          <a:p>
            <a:pPr algn="ctr" fontAlgn="base">
              <a:spcBef>
                <a:spcPct val="0"/>
              </a:spcBef>
              <a:spcAft>
                <a:spcPct val="0"/>
              </a:spcAft>
              <a:defRPr/>
            </a:pPr>
            <a:r>
              <a:rPr lang="en-US" sz="1000" dirty="0">
                <a:solidFill>
                  <a:srgbClr val="000000"/>
                </a:solidFill>
              </a:rPr>
              <a:t>65</a:t>
            </a:r>
          </a:p>
          <a:p>
            <a:pPr algn="ctr" fontAlgn="base">
              <a:spcBef>
                <a:spcPct val="0"/>
              </a:spcBef>
              <a:spcAft>
                <a:spcPct val="0"/>
              </a:spcAft>
              <a:defRPr/>
            </a:pPr>
            <a:r>
              <a:rPr lang="en-US" sz="1000" dirty="0">
                <a:solidFill>
                  <a:srgbClr val="000000"/>
                </a:solidFill>
              </a:rPr>
              <a:t>53</a:t>
            </a:r>
          </a:p>
        </p:txBody>
      </p:sp>
      <p:sp>
        <p:nvSpPr>
          <p:cNvPr id="32" name="Rectangle 31"/>
          <p:cNvSpPr/>
          <p:nvPr userDrawn="1"/>
        </p:nvSpPr>
        <p:spPr>
          <a:xfrm>
            <a:off x="5562600" y="2394599"/>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110</a:t>
            </a:r>
          </a:p>
          <a:p>
            <a:pPr algn="ctr" fontAlgn="base">
              <a:spcBef>
                <a:spcPct val="0"/>
              </a:spcBef>
              <a:spcAft>
                <a:spcPct val="0"/>
              </a:spcAft>
              <a:defRPr/>
            </a:pPr>
            <a:r>
              <a:rPr lang="en-US" sz="1000" dirty="0">
                <a:solidFill>
                  <a:srgbClr val="000000"/>
                </a:solidFill>
              </a:rPr>
              <a:t>135</a:t>
            </a:r>
          </a:p>
          <a:p>
            <a:pPr algn="ctr" fontAlgn="base">
              <a:spcBef>
                <a:spcPct val="0"/>
              </a:spcBef>
              <a:spcAft>
                <a:spcPct val="0"/>
              </a:spcAft>
              <a:defRPr/>
            </a:pPr>
            <a:r>
              <a:rPr lang="en-US" sz="1000" dirty="0">
                <a:solidFill>
                  <a:srgbClr val="000000"/>
                </a:solidFill>
              </a:rPr>
              <a:t>120</a:t>
            </a:r>
          </a:p>
        </p:txBody>
      </p:sp>
      <p:sp>
        <p:nvSpPr>
          <p:cNvPr id="33" name="Rectangle 32"/>
          <p:cNvSpPr/>
          <p:nvPr userDrawn="1"/>
        </p:nvSpPr>
        <p:spPr>
          <a:xfrm>
            <a:off x="6523567" y="2394599"/>
            <a:ext cx="745067" cy="558800"/>
          </a:xfrm>
          <a:prstGeom prst="rect">
            <a:avLst/>
          </a:prstGeom>
          <a:solidFill>
            <a:srgbClr val="705C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112</a:t>
            </a:r>
          </a:p>
          <a:p>
            <a:pPr algn="ctr" fontAlgn="base">
              <a:spcBef>
                <a:spcPct val="0"/>
              </a:spcBef>
              <a:spcAft>
                <a:spcPct val="0"/>
              </a:spcAft>
              <a:defRPr/>
            </a:pPr>
            <a:r>
              <a:rPr lang="en-US" sz="1000" dirty="0">
                <a:solidFill>
                  <a:srgbClr val="000000"/>
                </a:solidFill>
              </a:rPr>
              <a:t>92</a:t>
            </a:r>
          </a:p>
          <a:p>
            <a:pPr algn="ctr" fontAlgn="base">
              <a:spcBef>
                <a:spcPct val="0"/>
              </a:spcBef>
              <a:spcAft>
                <a:spcPct val="0"/>
              </a:spcAft>
              <a:defRPr/>
            </a:pPr>
            <a:r>
              <a:rPr lang="en-US" sz="1000" dirty="0">
                <a:solidFill>
                  <a:srgbClr val="000000"/>
                </a:solidFill>
              </a:rPr>
              <a:t>56</a:t>
            </a:r>
          </a:p>
        </p:txBody>
      </p:sp>
      <p:sp>
        <p:nvSpPr>
          <p:cNvPr id="34" name="Rectangle 33"/>
          <p:cNvSpPr/>
          <p:nvPr userDrawn="1"/>
        </p:nvSpPr>
        <p:spPr>
          <a:xfrm>
            <a:off x="7484533" y="2394599"/>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62</a:t>
            </a:r>
          </a:p>
          <a:p>
            <a:pPr algn="ctr" fontAlgn="base">
              <a:spcBef>
                <a:spcPct val="0"/>
              </a:spcBef>
              <a:spcAft>
                <a:spcPct val="0"/>
              </a:spcAft>
              <a:defRPr/>
            </a:pPr>
            <a:r>
              <a:rPr lang="en-US" sz="1000" dirty="0">
                <a:solidFill>
                  <a:srgbClr val="000000"/>
                </a:solidFill>
              </a:rPr>
              <a:t>102</a:t>
            </a:r>
          </a:p>
          <a:p>
            <a:pPr algn="ctr" fontAlgn="base">
              <a:spcBef>
                <a:spcPct val="0"/>
              </a:spcBef>
              <a:spcAft>
                <a:spcPct val="0"/>
              </a:spcAft>
              <a:defRPr/>
            </a:pPr>
            <a:r>
              <a:rPr lang="en-US" sz="1000" dirty="0">
                <a:solidFill>
                  <a:srgbClr val="000000"/>
                </a:solidFill>
              </a:rPr>
              <a:t>130</a:t>
            </a:r>
          </a:p>
        </p:txBody>
      </p:sp>
      <p:sp>
        <p:nvSpPr>
          <p:cNvPr id="35" name="Rectangle 34"/>
          <p:cNvSpPr/>
          <p:nvPr userDrawn="1"/>
        </p:nvSpPr>
        <p:spPr>
          <a:xfrm>
            <a:off x="8445500" y="2394599"/>
            <a:ext cx="745067" cy="558800"/>
          </a:xfrm>
          <a:prstGeom prst="rect">
            <a:avLst/>
          </a:prstGeom>
          <a:solidFill>
            <a:srgbClr val="6638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FFFFFF"/>
                </a:solidFill>
              </a:rPr>
              <a:t>102</a:t>
            </a:r>
          </a:p>
          <a:p>
            <a:pPr algn="ctr" fontAlgn="base">
              <a:spcBef>
                <a:spcPct val="0"/>
              </a:spcBef>
              <a:spcAft>
                <a:spcPct val="0"/>
              </a:spcAft>
              <a:defRPr/>
            </a:pPr>
            <a:r>
              <a:rPr lang="en-US" sz="1000" dirty="0">
                <a:solidFill>
                  <a:srgbClr val="FFFFFF"/>
                </a:solidFill>
              </a:rPr>
              <a:t>56</a:t>
            </a:r>
          </a:p>
          <a:p>
            <a:pPr algn="ctr" fontAlgn="base">
              <a:spcBef>
                <a:spcPct val="0"/>
              </a:spcBef>
              <a:spcAft>
                <a:spcPct val="0"/>
              </a:spcAft>
              <a:defRPr/>
            </a:pPr>
            <a:r>
              <a:rPr lang="en-US" sz="1000" dirty="0">
                <a:solidFill>
                  <a:srgbClr val="FFFFFF"/>
                </a:solidFill>
              </a:rPr>
              <a:t>48</a:t>
            </a:r>
          </a:p>
        </p:txBody>
      </p:sp>
      <p:sp>
        <p:nvSpPr>
          <p:cNvPr id="36" name="Rectangle 35"/>
          <p:cNvSpPr/>
          <p:nvPr userDrawn="1"/>
        </p:nvSpPr>
        <p:spPr>
          <a:xfrm>
            <a:off x="9406467" y="2394599"/>
            <a:ext cx="745067" cy="558800"/>
          </a:xfrm>
          <a:prstGeom prst="rect">
            <a:avLst/>
          </a:prstGeom>
          <a:solidFill>
            <a:srgbClr val="8278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130</a:t>
            </a:r>
          </a:p>
          <a:p>
            <a:pPr algn="ctr" fontAlgn="base">
              <a:spcBef>
                <a:spcPct val="0"/>
              </a:spcBef>
              <a:spcAft>
                <a:spcPct val="0"/>
              </a:spcAft>
              <a:defRPr/>
            </a:pPr>
            <a:r>
              <a:rPr lang="en-US" sz="1000" dirty="0">
                <a:solidFill>
                  <a:srgbClr val="000000"/>
                </a:solidFill>
              </a:rPr>
              <a:t>120</a:t>
            </a:r>
          </a:p>
          <a:p>
            <a:pPr algn="ctr" fontAlgn="base">
              <a:spcBef>
                <a:spcPct val="0"/>
              </a:spcBef>
              <a:spcAft>
                <a:spcPct val="0"/>
              </a:spcAft>
              <a:defRPr/>
            </a:pPr>
            <a:r>
              <a:rPr lang="en-US" sz="1000" dirty="0">
                <a:solidFill>
                  <a:srgbClr val="000000"/>
                </a:solidFill>
              </a:rPr>
              <a:t>111</a:t>
            </a:r>
          </a:p>
        </p:txBody>
      </p:sp>
      <p:sp>
        <p:nvSpPr>
          <p:cNvPr id="37" name="Rectangle 36"/>
          <p:cNvSpPr/>
          <p:nvPr userDrawn="1"/>
        </p:nvSpPr>
        <p:spPr>
          <a:xfrm>
            <a:off x="1718733" y="1707600"/>
            <a:ext cx="745067" cy="5588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a:p>
            <a:pPr algn="ctr" fontAlgn="base">
              <a:spcBef>
                <a:spcPct val="0"/>
              </a:spcBef>
              <a:spcAft>
                <a:spcPct val="0"/>
              </a:spcAft>
              <a:defRPr/>
            </a:pPr>
            <a:r>
              <a:rPr lang="en-US" sz="1000" dirty="0">
                <a:solidFill>
                  <a:srgbClr val="000000"/>
                </a:solidFill>
              </a:rPr>
              <a:t>237</a:t>
            </a:r>
          </a:p>
        </p:txBody>
      </p:sp>
      <p:sp>
        <p:nvSpPr>
          <p:cNvPr id="54" name="Rectangle 53"/>
          <p:cNvSpPr/>
          <p:nvPr userDrawn="1"/>
        </p:nvSpPr>
        <p:spPr>
          <a:xfrm>
            <a:off x="5562600" y="1707600"/>
            <a:ext cx="745067" cy="558800"/>
          </a:xfrm>
          <a:prstGeom prst="rect">
            <a:avLst/>
          </a:prstGeom>
          <a:solidFill>
            <a:srgbClr val="5077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80</a:t>
            </a:r>
          </a:p>
          <a:p>
            <a:pPr algn="ctr" fontAlgn="base">
              <a:spcBef>
                <a:spcPct val="0"/>
              </a:spcBef>
              <a:spcAft>
                <a:spcPct val="0"/>
              </a:spcAft>
              <a:defRPr/>
            </a:pPr>
            <a:r>
              <a:rPr lang="en-US" sz="1000" dirty="0">
                <a:solidFill>
                  <a:srgbClr val="000000"/>
                </a:solidFill>
              </a:rPr>
              <a:t>119</a:t>
            </a:r>
          </a:p>
          <a:p>
            <a:pPr algn="ctr" fontAlgn="base">
              <a:spcBef>
                <a:spcPct val="0"/>
              </a:spcBef>
              <a:spcAft>
                <a:spcPct val="0"/>
              </a:spcAft>
              <a:defRPr/>
            </a:pPr>
            <a:r>
              <a:rPr lang="en-US" sz="1000" dirty="0">
                <a:solidFill>
                  <a:srgbClr val="000000"/>
                </a:solidFill>
              </a:rPr>
              <a:t>27</a:t>
            </a:r>
          </a:p>
        </p:txBody>
      </p:sp>
      <p:sp>
        <p:nvSpPr>
          <p:cNvPr id="55" name="Rectangle 54"/>
          <p:cNvSpPr/>
          <p:nvPr userDrawn="1"/>
        </p:nvSpPr>
        <p:spPr>
          <a:xfrm>
            <a:off x="6523567" y="1707600"/>
            <a:ext cx="745067" cy="558800"/>
          </a:xfrm>
          <a:prstGeom prst="rect">
            <a:avLst/>
          </a:prstGeom>
          <a:solidFill>
            <a:srgbClr val="FCAE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en-US" sz="1000" dirty="0">
                <a:solidFill>
                  <a:srgbClr val="000000"/>
                </a:solidFill>
              </a:rPr>
              <a:t>252</a:t>
            </a:r>
          </a:p>
          <a:p>
            <a:pPr algn="ctr" fontAlgn="base">
              <a:spcBef>
                <a:spcPct val="0"/>
              </a:spcBef>
              <a:spcAft>
                <a:spcPct val="0"/>
              </a:spcAft>
              <a:defRPr/>
            </a:pPr>
            <a:r>
              <a:rPr lang="en-US" sz="1000" dirty="0">
                <a:solidFill>
                  <a:srgbClr val="000000"/>
                </a:solidFill>
              </a:rPr>
              <a:t>174</a:t>
            </a:r>
          </a:p>
          <a:p>
            <a:pPr algn="ctr" fontAlgn="base">
              <a:spcBef>
                <a:spcPct val="0"/>
              </a:spcBef>
              <a:spcAft>
                <a:spcPct val="0"/>
              </a:spcAft>
              <a:defRPr/>
            </a:pPr>
            <a:r>
              <a:rPr lang="en-US" sz="1000" dirty="0">
                <a:solidFill>
                  <a:srgbClr val="000000"/>
                </a:solidFill>
              </a:rPr>
              <a:t>.59</a:t>
            </a:r>
          </a:p>
        </p:txBody>
      </p:sp>
      <p:pic>
        <p:nvPicPr>
          <p:cNvPr id="58" name="Picture 6"/>
          <p:cNvPicPr>
            <a:picLocks noChangeAspect="1"/>
          </p:cNvPicPr>
          <p:nvPr userDrawn="1"/>
        </p:nvPicPr>
        <p:blipFill>
          <a:blip r:embed="rId3"/>
          <a:srcRect/>
          <a:stretch>
            <a:fillRect/>
          </a:stretch>
        </p:blipFill>
        <p:spPr bwMode="auto">
          <a:xfrm>
            <a:off x="6079067" y="3416301"/>
            <a:ext cx="25400" cy="3175"/>
          </a:xfrm>
          <a:prstGeom prst="rect">
            <a:avLst/>
          </a:prstGeom>
          <a:noFill/>
          <a:ln w="9525">
            <a:noFill/>
            <a:miter lim="800000"/>
            <a:headEnd/>
            <a:tailEnd/>
          </a:ln>
        </p:spPr>
      </p:pic>
      <p:pic>
        <p:nvPicPr>
          <p:cNvPr id="24" name="Picture 1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9544052" y="5285204"/>
            <a:ext cx="2127249" cy="1482725"/>
          </a:xfrm>
          <a:prstGeom prst="rect">
            <a:avLst/>
          </a:prstGeom>
          <a:noFill/>
          <a:ln w="9525">
            <a:noFill/>
            <a:miter lim="800000"/>
            <a:headEnd/>
            <a:tailEnd/>
          </a:ln>
        </p:spPr>
      </p:pic>
      <p:pic>
        <p:nvPicPr>
          <p:cNvPr id="2" name="Picture 1"/>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6995547" y="5444802"/>
            <a:ext cx="1846612" cy="1115661"/>
          </a:xfrm>
          <a:prstGeom prst="rect">
            <a:avLst/>
          </a:prstGeom>
        </p:spPr>
      </p:pic>
    </p:spTree>
    <p:extLst>
      <p:ext uri="{BB962C8B-B14F-4D97-AF65-F5344CB8AC3E}">
        <p14:creationId xmlns:p14="http://schemas.microsoft.com/office/powerpoint/2010/main" val="2401437098"/>
      </p:ext>
    </p:extLst>
  </p:cSld>
  <p:clrMap bg1="lt1" tx1="dk1" bg2="lt2" tx2="dk2" accent1="accent1" accent2="accent2" accent3="accent3" accent4="accent4" accent5="accent5" accent6="accent6" hlink="hlink" folHlink="folHlink"/>
  <p:hf sldNum="0" hdr="0" ftr="0" dt="0"/>
  <p:txStyles>
    <p:titleStyle>
      <a:lvl1pPr algn="l" defTabSz="914400" rtl="0" eaLnBrk="1" latinLnBrk="0" hangingPunct="1">
        <a:lnSpc>
          <a:spcPct val="100000"/>
        </a:lnSpc>
        <a:spcBef>
          <a:spcPct val="0"/>
        </a:spcBef>
        <a:buNone/>
        <a:defRPr sz="36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5ACBF0"/>
          </p15:clr>
        </p15:guide>
        <p15:guide id="2" pos="4608">
          <p15:clr>
            <a:srgbClr val="5ACBF0"/>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sp>
        <p:nvSpPr>
          <p:cNvPr id="29" name="Rectangle 28"/>
          <p:cNvSpPr/>
          <p:nvPr/>
        </p:nvSpPr>
        <p:spPr>
          <a:xfrm>
            <a:off x="960969" y="3409011"/>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p:txBody>
      </p:sp>
      <p:sp>
        <p:nvSpPr>
          <p:cNvPr id="30" name="Rectangle 29"/>
          <p:cNvSpPr/>
          <p:nvPr/>
        </p:nvSpPr>
        <p:spPr>
          <a:xfrm>
            <a:off x="1921935" y="3409011"/>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p:txBody>
      </p:sp>
      <p:sp>
        <p:nvSpPr>
          <p:cNvPr id="31" name="Rectangle 30"/>
          <p:cNvSpPr/>
          <p:nvPr/>
        </p:nvSpPr>
        <p:spPr>
          <a:xfrm>
            <a:off x="2882901" y="3409011"/>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p:txBody>
      </p:sp>
      <p:sp>
        <p:nvSpPr>
          <p:cNvPr id="32" name="Rectangle 31"/>
          <p:cNvSpPr/>
          <p:nvPr/>
        </p:nvSpPr>
        <p:spPr>
          <a:xfrm>
            <a:off x="3843868" y="3409011"/>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131</a:t>
            </a:r>
          </a:p>
          <a:p>
            <a:pPr algn="ctr" eaLnBrk="0" fontAlgn="base" hangingPunct="0">
              <a:spcBef>
                <a:spcPct val="0"/>
              </a:spcBef>
              <a:spcAft>
                <a:spcPct val="0"/>
              </a:spcAft>
              <a:defRPr/>
            </a:pPr>
            <a:r>
              <a:rPr lang="en-US" sz="1000" b="1" dirty="0">
                <a:solidFill>
                  <a:prstClr val="white"/>
                </a:solidFill>
              </a:rPr>
              <a:t>132</a:t>
            </a:r>
          </a:p>
          <a:p>
            <a:pPr algn="ctr" eaLnBrk="0" fontAlgn="base" hangingPunct="0">
              <a:spcBef>
                <a:spcPct val="0"/>
              </a:spcBef>
              <a:spcAft>
                <a:spcPct val="0"/>
              </a:spcAft>
              <a:defRPr/>
            </a:pPr>
            <a:r>
              <a:rPr lang="en-US" sz="1000" b="1" dirty="0">
                <a:solidFill>
                  <a:prstClr val="white"/>
                </a:solidFill>
              </a:rPr>
              <a:t>122</a:t>
            </a:r>
          </a:p>
        </p:txBody>
      </p:sp>
      <p:sp>
        <p:nvSpPr>
          <p:cNvPr id="33" name="Rectangle 32"/>
          <p:cNvSpPr/>
          <p:nvPr/>
        </p:nvSpPr>
        <p:spPr>
          <a:xfrm>
            <a:off x="4804833" y="3409011"/>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239</a:t>
            </a:r>
          </a:p>
          <a:p>
            <a:pPr algn="ctr" eaLnBrk="0" fontAlgn="base" hangingPunct="0">
              <a:spcBef>
                <a:spcPct val="0"/>
              </a:spcBef>
              <a:spcAft>
                <a:spcPct val="0"/>
              </a:spcAft>
              <a:defRPr/>
            </a:pPr>
            <a:r>
              <a:rPr lang="en-US" sz="1000" b="1" dirty="0">
                <a:solidFill>
                  <a:prstClr val="black"/>
                </a:solidFill>
              </a:rPr>
              <a:t>65</a:t>
            </a:r>
          </a:p>
          <a:p>
            <a:pPr algn="ctr" eaLnBrk="0" fontAlgn="base" hangingPunct="0">
              <a:spcBef>
                <a:spcPct val="0"/>
              </a:spcBef>
              <a:spcAft>
                <a:spcPct val="0"/>
              </a:spcAft>
              <a:defRPr/>
            </a:pPr>
            <a:r>
              <a:rPr lang="en-US" sz="1000" b="1" dirty="0">
                <a:solidFill>
                  <a:prstClr val="black"/>
                </a:solidFill>
              </a:rPr>
              <a:t>53</a:t>
            </a:r>
          </a:p>
        </p:txBody>
      </p:sp>
      <p:sp>
        <p:nvSpPr>
          <p:cNvPr id="34" name="Rectangle 33"/>
          <p:cNvSpPr/>
          <p:nvPr/>
        </p:nvSpPr>
        <p:spPr>
          <a:xfrm>
            <a:off x="6726768" y="3409011"/>
            <a:ext cx="745067" cy="55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80</a:t>
            </a:r>
          </a:p>
          <a:p>
            <a:pPr algn="ctr" eaLnBrk="0" fontAlgn="base" hangingPunct="0">
              <a:spcBef>
                <a:spcPct val="0"/>
              </a:spcBef>
              <a:spcAft>
                <a:spcPct val="0"/>
              </a:spcAft>
              <a:defRPr/>
            </a:pPr>
            <a:r>
              <a:rPr lang="en-US" sz="1000" b="1" dirty="0">
                <a:solidFill>
                  <a:prstClr val="black"/>
                </a:solidFill>
              </a:rPr>
              <a:t>119</a:t>
            </a:r>
          </a:p>
          <a:p>
            <a:pPr algn="ctr" eaLnBrk="0" fontAlgn="base" hangingPunct="0">
              <a:spcBef>
                <a:spcPct val="0"/>
              </a:spcBef>
              <a:spcAft>
                <a:spcPct val="0"/>
              </a:spcAft>
              <a:defRPr/>
            </a:pPr>
            <a:r>
              <a:rPr lang="en-US" sz="1000" b="1" dirty="0">
                <a:solidFill>
                  <a:prstClr val="black"/>
                </a:solidFill>
              </a:rPr>
              <a:t>27</a:t>
            </a:r>
          </a:p>
        </p:txBody>
      </p:sp>
      <p:sp>
        <p:nvSpPr>
          <p:cNvPr id="35" name="Rectangle 34"/>
          <p:cNvSpPr/>
          <p:nvPr/>
        </p:nvSpPr>
        <p:spPr>
          <a:xfrm>
            <a:off x="7687733" y="3409011"/>
            <a:ext cx="745067" cy="55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252</a:t>
            </a:r>
          </a:p>
          <a:p>
            <a:pPr algn="ctr" eaLnBrk="0" fontAlgn="base" hangingPunct="0">
              <a:spcBef>
                <a:spcPct val="0"/>
              </a:spcBef>
              <a:spcAft>
                <a:spcPct val="0"/>
              </a:spcAft>
              <a:defRPr/>
            </a:pPr>
            <a:r>
              <a:rPr lang="en-US" sz="1000" b="1" dirty="0">
                <a:solidFill>
                  <a:prstClr val="black"/>
                </a:solidFill>
              </a:rPr>
              <a:t>174</a:t>
            </a:r>
          </a:p>
          <a:p>
            <a:pPr algn="ctr" eaLnBrk="0" fontAlgn="base" hangingPunct="0">
              <a:spcBef>
                <a:spcPct val="0"/>
              </a:spcBef>
              <a:spcAft>
                <a:spcPct val="0"/>
              </a:spcAft>
              <a:defRPr/>
            </a:pPr>
            <a:r>
              <a:rPr lang="en-US" sz="1000" b="1" dirty="0">
                <a:solidFill>
                  <a:prstClr val="black"/>
                </a:solidFill>
              </a:rPr>
              <a:t>.59</a:t>
            </a:r>
          </a:p>
        </p:txBody>
      </p:sp>
      <p:sp>
        <p:nvSpPr>
          <p:cNvPr id="36" name="Rectangle 35"/>
          <p:cNvSpPr/>
          <p:nvPr/>
        </p:nvSpPr>
        <p:spPr>
          <a:xfrm>
            <a:off x="5765801" y="3409011"/>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110</a:t>
            </a:r>
          </a:p>
          <a:p>
            <a:pPr algn="ctr" eaLnBrk="0" fontAlgn="base" hangingPunct="0">
              <a:spcBef>
                <a:spcPct val="0"/>
              </a:spcBef>
              <a:spcAft>
                <a:spcPct val="0"/>
              </a:spcAft>
              <a:defRPr/>
            </a:pPr>
            <a:r>
              <a:rPr lang="en-US" sz="1000" b="1" dirty="0">
                <a:solidFill>
                  <a:prstClr val="black"/>
                </a:solidFill>
              </a:rPr>
              <a:t>135</a:t>
            </a:r>
          </a:p>
          <a:p>
            <a:pPr algn="ctr" eaLnBrk="0" fontAlgn="base" hangingPunct="0">
              <a:spcBef>
                <a:spcPct val="0"/>
              </a:spcBef>
              <a:spcAft>
                <a:spcPct val="0"/>
              </a:spcAft>
              <a:defRPr/>
            </a:pPr>
            <a:r>
              <a:rPr lang="en-US" sz="1000" b="1" dirty="0">
                <a:solidFill>
                  <a:prstClr val="black"/>
                </a:solidFill>
              </a:rPr>
              <a:t>120</a:t>
            </a:r>
          </a:p>
        </p:txBody>
      </p:sp>
      <p:sp>
        <p:nvSpPr>
          <p:cNvPr id="37" name="Rectangle 36"/>
          <p:cNvSpPr/>
          <p:nvPr/>
        </p:nvSpPr>
        <p:spPr>
          <a:xfrm>
            <a:off x="8648700" y="3409011"/>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62</a:t>
            </a:r>
          </a:p>
          <a:p>
            <a:pPr algn="ctr" eaLnBrk="0" fontAlgn="base" hangingPunct="0">
              <a:spcBef>
                <a:spcPct val="0"/>
              </a:spcBef>
              <a:spcAft>
                <a:spcPct val="0"/>
              </a:spcAft>
              <a:defRPr/>
            </a:pPr>
            <a:r>
              <a:rPr lang="en-US" sz="1000" b="1" dirty="0">
                <a:solidFill>
                  <a:prstClr val="black"/>
                </a:solidFill>
              </a:rPr>
              <a:t>102</a:t>
            </a:r>
          </a:p>
          <a:p>
            <a:pPr algn="ctr" eaLnBrk="0" fontAlgn="base" hangingPunct="0">
              <a:spcBef>
                <a:spcPct val="0"/>
              </a:spcBef>
              <a:spcAft>
                <a:spcPct val="0"/>
              </a:spcAft>
              <a:defRPr/>
            </a:pPr>
            <a:r>
              <a:rPr lang="en-US" sz="1000" b="1" dirty="0">
                <a:solidFill>
                  <a:prstClr val="black"/>
                </a:solidFill>
              </a:rPr>
              <a:t>130</a:t>
            </a:r>
          </a:p>
        </p:txBody>
      </p:sp>
      <p:pic>
        <p:nvPicPr>
          <p:cNvPr id="1033" name="Picture 6"/>
          <p:cNvPicPr>
            <a:picLocks noChangeAspect="1"/>
          </p:cNvPicPr>
          <p:nvPr/>
        </p:nvPicPr>
        <p:blipFill>
          <a:blip r:embed="rId3"/>
          <a:srcRect/>
          <a:stretch>
            <a:fillRect/>
          </a:stretch>
        </p:blipFill>
        <p:spPr bwMode="auto">
          <a:xfrm>
            <a:off x="6079067" y="3416303"/>
            <a:ext cx="25400" cy="3175"/>
          </a:xfrm>
          <a:prstGeom prst="rect">
            <a:avLst/>
          </a:prstGeom>
          <a:noFill/>
          <a:ln w="9525">
            <a:noFill/>
            <a:miter lim="800000"/>
            <a:headEnd/>
            <a:tailEnd/>
          </a:ln>
        </p:spPr>
      </p:pic>
      <p:pic>
        <p:nvPicPr>
          <p:cNvPr id="28" name="Picture 27"/>
          <p:cNvPicPr>
            <a:picLocks noChangeAspect="1"/>
          </p:cNvPicPr>
          <p:nvPr/>
        </p:nvPicPr>
        <p:blipFill>
          <a:blip r:embed="rId4" cstate="email">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ounded Rectangle 1"/>
          <p:cNvSpPr/>
          <p:nvPr/>
        </p:nvSpPr>
        <p:spPr>
          <a:xfrm>
            <a:off x="245538" y="165465"/>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600" b="1" dirty="0">
              <a:solidFill>
                <a:prstClr val="white"/>
              </a:solidFill>
            </a:endParaRPr>
          </a:p>
        </p:txBody>
      </p:sp>
      <p:sp>
        <p:nvSpPr>
          <p:cNvPr id="4099" name="Title Placeholder 1"/>
          <p:cNvSpPr>
            <a:spLocks noGrp="1"/>
          </p:cNvSpPr>
          <p:nvPr>
            <p:ph type="title"/>
          </p:nvPr>
        </p:nvSpPr>
        <p:spPr bwMode="auto">
          <a:xfrm>
            <a:off x="419716" y="274638"/>
            <a:ext cx="11162685"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19716" y="1233932"/>
            <a:ext cx="11162685"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19716" y="6451731"/>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eaLnBrk="0" hangingPunct="0">
              <a:defRPr/>
            </a:pPr>
            <a:endParaRPr lang="en-US" b="1" dirty="0">
              <a:solidFill>
                <a:prstClr val="black">
                  <a:tint val="75000"/>
                </a:prstClr>
              </a:solidFill>
            </a:endParaRPr>
          </a:p>
        </p:txBody>
      </p:sp>
      <p:sp>
        <p:nvSpPr>
          <p:cNvPr id="6" name="Slide Number Placeholder 5"/>
          <p:cNvSpPr>
            <a:spLocks noGrp="1"/>
          </p:cNvSpPr>
          <p:nvPr>
            <p:ph type="sldNum" sz="quarter" idx="4"/>
          </p:nvPr>
        </p:nvSpPr>
        <p:spPr>
          <a:xfrm>
            <a:off x="11074401" y="228603"/>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eaLnBrk="0" fontAlgn="base" hangingPunct="0">
              <a:spcBef>
                <a:spcPct val="0"/>
              </a:spcBef>
              <a:spcAft>
                <a:spcPct val="0"/>
              </a:spcAft>
              <a:defRPr/>
            </a:pPr>
            <a:r>
              <a:rPr lang="en-US" b="1" dirty="0">
                <a:latin typeface="Times New Roman" pitchFamily="18" charset="0"/>
                <a:ea typeface="ＭＳ Ｐゴシック" pitchFamily="34" charset="-128"/>
              </a:rPr>
              <a:t> </a:t>
            </a:r>
            <a:fld id="{549C4D88-CF16-4C63-99FA-93A7A674A3D4}" type="slidenum">
              <a:rPr lang="en-US" b="1" smtClean="0">
                <a:latin typeface="Times New Roman" pitchFamily="18" charset="0"/>
                <a:ea typeface="ＭＳ Ｐゴシック" pitchFamily="34" charset="-128"/>
              </a:rPr>
              <a:pPr eaLnBrk="0" fontAlgn="base" hangingPunct="0">
                <a:spcBef>
                  <a:spcPct val="0"/>
                </a:spcBef>
                <a:spcAft>
                  <a:spcPct val="0"/>
                </a:spcAft>
                <a:defRPr/>
              </a:pPr>
              <a:t>‹#›</a:t>
            </a:fld>
            <a:endParaRPr lang="en-US" b="1" dirty="0">
              <a:latin typeface="Times New Roman" pitchFamily="18" charset="0"/>
              <a:ea typeface="ＭＳ Ｐゴシック" pitchFamily="34" charset="-128"/>
            </a:endParaRPr>
          </a:p>
        </p:txBody>
      </p:sp>
      <p:pic>
        <p:nvPicPr>
          <p:cNvPr id="21" name="Picture 33"/>
          <p:cNvPicPr>
            <a:picLocks noChangeAspect="1"/>
          </p:cNvPicPr>
          <p:nvPr/>
        </p:nvPicPr>
        <p:blipFill>
          <a:blip r:embed="rId5"/>
          <a:srcRect/>
          <a:stretch>
            <a:fillRect/>
          </a:stretch>
        </p:blipFill>
        <p:spPr bwMode="auto">
          <a:xfrm>
            <a:off x="10566402" y="5815671"/>
            <a:ext cx="1477433" cy="963613"/>
          </a:xfrm>
          <a:prstGeom prst="rect">
            <a:avLst/>
          </a:prstGeom>
          <a:noFill/>
          <a:ln w="9525">
            <a:noFill/>
            <a:miter lim="800000"/>
            <a:headEnd/>
            <a:tailEnd/>
          </a:ln>
        </p:spPr>
      </p:pic>
      <p:pic>
        <p:nvPicPr>
          <p:cNvPr id="22" name="Picture 21"/>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910522" y="5983162"/>
            <a:ext cx="1015428" cy="577315"/>
          </a:xfrm>
          <a:prstGeom prst="rect">
            <a:avLst/>
          </a:prstGeom>
        </p:spPr>
      </p:pic>
    </p:spTree>
    <p:extLst>
      <p:ext uri="{BB962C8B-B14F-4D97-AF65-F5344CB8AC3E}">
        <p14:creationId xmlns:p14="http://schemas.microsoft.com/office/powerpoint/2010/main" val="711491129"/>
      </p:ext>
    </p:extLst>
  </p:cSld>
  <p:clrMap bg1="lt1" tx1="dk1" bg2="lt2" tx2="dk2" accent1="accent1" accent2="accent2" accent3="accent3" accent4="accent4" accent5="accent5" accent6="accent6" hlink="hlink" folHlink="folHlink"/>
  <p:sldLayoutIdLst>
    <p:sldLayoutId id="2147483829" r:id="rId1"/>
  </p:sldLayoutIdLst>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p15:clr>
            <a:srgbClr val="5ACBF0"/>
          </p15:clr>
        </p15:guide>
        <p15:guide id="2" pos="4104">
          <p15:clr>
            <a:srgbClr val="5ACBF0"/>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sp>
        <p:nvSpPr>
          <p:cNvPr id="29" name="Rectangle 28"/>
          <p:cNvSpPr/>
          <p:nvPr/>
        </p:nvSpPr>
        <p:spPr>
          <a:xfrm>
            <a:off x="960969" y="3409011"/>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p:txBody>
      </p:sp>
      <p:sp>
        <p:nvSpPr>
          <p:cNvPr id="30" name="Rectangle 29"/>
          <p:cNvSpPr/>
          <p:nvPr/>
        </p:nvSpPr>
        <p:spPr>
          <a:xfrm>
            <a:off x="1921935" y="3409011"/>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p:txBody>
      </p:sp>
      <p:sp>
        <p:nvSpPr>
          <p:cNvPr id="31" name="Rectangle 30"/>
          <p:cNvSpPr/>
          <p:nvPr/>
        </p:nvSpPr>
        <p:spPr>
          <a:xfrm>
            <a:off x="2882901" y="3409011"/>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p:txBody>
      </p:sp>
      <p:sp>
        <p:nvSpPr>
          <p:cNvPr id="32" name="Rectangle 31"/>
          <p:cNvSpPr/>
          <p:nvPr/>
        </p:nvSpPr>
        <p:spPr>
          <a:xfrm>
            <a:off x="3843868" y="3409011"/>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131</a:t>
            </a:r>
          </a:p>
          <a:p>
            <a:pPr algn="ctr" eaLnBrk="0" fontAlgn="base" hangingPunct="0">
              <a:spcBef>
                <a:spcPct val="0"/>
              </a:spcBef>
              <a:spcAft>
                <a:spcPct val="0"/>
              </a:spcAft>
              <a:defRPr/>
            </a:pPr>
            <a:r>
              <a:rPr lang="en-US" sz="1000" b="1" dirty="0">
                <a:solidFill>
                  <a:prstClr val="white"/>
                </a:solidFill>
              </a:rPr>
              <a:t>132</a:t>
            </a:r>
          </a:p>
          <a:p>
            <a:pPr algn="ctr" eaLnBrk="0" fontAlgn="base" hangingPunct="0">
              <a:spcBef>
                <a:spcPct val="0"/>
              </a:spcBef>
              <a:spcAft>
                <a:spcPct val="0"/>
              </a:spcAft>
              <a:defRPr/>
            </a:pPr>
            <a:r>
              <a:rPr lang="en-US" sz="1000" b="1" dirty="0">
                <a:solidFill>
                  <a:prstClr val="white"/>
                </a:solidFill>
              </a:rPr>
              <a:t>122</a:t>
            </a:r>
          </a:p>
        </p:txBody>
      </p:sp>
      <p:sp>
        <p:nvSpPr>
          <p:cNvPr id="33" name="Rectangle 32"/>
          <p:cNvSpPr/>
          <p:nvPr/>
        </p:nvSpPr>
        <p:spPr>
          <a:xfrm>
            <a:off x="4804833" y="3409011"/>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239</a:t>
            </a:r>
          </a:p>
          <a:p>
            <a:pPr algn="ctr" eaLnBrk="0" fontAlgn="base" hangingPunct="0">
              <a:spcBef>
                <a:spcPct val="0"/>
              </a:spcBef>
              <a:spcAft>
                <a:spcPct val="0"/>
              </a:spcAft>
              <a:defRPr/>
            </a:pPr>
            <a:r>
              <a:rPr lang="en-US" sz="1000" b="1" dirty="0">
                <a:solidFill>
                  <a:prstClr val="black"/>
                </a:solidFill>
              </a:rPr>
              <a:t>65</a:t>
            </a:r>
          </a:p>
          <a:p>
            <a:pPr algn="ctr" eaLnBrk="0" fontAlgn="base" hangingPunct="0">
              <a:spcBef>
                <a:spcPct val="0"/>
              </a:spcBef>
              <a:spcAft>
                <a:spcPct val="0"/>
              </a:spcAft>
              <a:defRPr/>
            </a:pPr>
            <a:r>
              <a:rPr lang="en-US" sz="1000" b="1" dirty="0">
                <a:solidFill>
                  <a:prstClr val="black"/>
                </a:solidFill>
              </a:rPr>
              <a:t>53</a:t>
            </a:r>
          </a:p>
        </p:txBody>
      </p:sp>
      <p:sp>
        <p:nvSpPr>
          <p:cNvPr id="34" name="Rectangle 33"/>
          <p:cNvSpPr/>
          <p:nvPr/>
        </p:nvSpPr>
        <p:spPr>
          <a:xfrm>
            <a:off x="6726768" y="3409011"/>
            <a:ext cx="745067" cy="55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80</a:t>
            </a:r>
          </a:p>
          <a:p>
            <a:pPr algn="ctr" eaLnBrk="0" fontAlgn="base" hangingPunct="0">
              <a:spcBef>
                <a:spcPct val="0"/>
              </a:spcBef>
              <a:spcAft>
                <a:spcPct val="0"/>
              </a:spcAft>
              <a:defRPr/>
            </a:pPr>
            <a:r>
              <a:rPr lang="en-US" sz="1000" b="1" dirty="0">
                <a:solidFill>
                  <a:prstClr val="black"/>
                </a:solidFill>
              </a:rPr>
              <a:t>119</a:t>
            </a:r>
          </a:p>
          <a:p>
            <a:pPr algn="ctr" eaLnBrk="0" fontAlgn="base" hangingPunct="0">
              <a:spcBef>
                <a:spcPct val="0"/>
              </a:spcBef>
              <a:spcAft>
                <a:spcPct val="0"/>
              </a:spcAft>
              <a:defRPr/>
            </a:pPr>
            <a:r>
              <a:rPr lang="en-US" sz="1000" b="1" dirty="0">
                <a:solidFill>
                  <a:prstClr val="black"/>
                </a:solidFill>
              </a:rPr>
              <a:t>27</a:t>
            </a:r>
          </a:p>
        </p:txBody>
      </p:sp>
      <p:sp>
        <p:nvSpPr>
          <p:cNvPr id="35" name="Rectangle 34"/>
          <p:cNvSpPr/>
          <p:nvPr/>
        </p:nvSpPr>
        <p:spPr>
          <a:xfrm>
            <a:off x="7687733" y="3409011"/>
            <a:ext cx="745067" cy="55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252</a:t>
            </a:r>
          </a:p>
          <a:p>
            <a:pPr algn="ctr" eaLnBrk="0" fontAlgn="base" hangingPunct="0">
              <a:spcBef>
                <a:spcPct val="0"/>
              </a:spcBef>
              <a:spcAft>
                <a:spcPct val="0"/>
              </a:spcAft>
              <a:defRPr/>
            </a:pPr>
            <a:r>
              <a:rPr lang="en-US" sz="1000" b="1" dirty="0">
                <a:solidFill>
                  <a:prstClr val="black"/>
                </a:solidFill>
              </a:rPr>
              <a:t>174</a:t>
            </a:r>
          </a:p>
          <a:p>
            <a:pPr algn="ctr" eaLnBrk="0" fontAlgn="base" hangingPunct="0">
              <a:spcBef>
                <a:spcPct val="0"/>
              </a:spcBef>
              <a:spcAft>
                <a:spcPct val="0"/>
              </a:spcAft>
              <a:defRPr/>
            </a:pPr>
            <a:r>
              <a:rPr lang="en-US" sz="1000" b="1" dirty="0">
                <a:solidFill>
                  <a:prstClr val="black"/>
                </a:solidFill>
              </a:rPr>
              <a:t>.59</a:t>
            </a:r>
          </a:p>
        </p:txBody>
      </p:sp>
      <p:sp>
        <p:nvSpPr>
          <p:cNvPr id="36" name="Rectangle 35"/>
          <p:cNvSpPr/>
          <p:nvPr/>
        </p:nvSpPr>
        <p:spPr>
          <a:xfrm>
            <a:off x="5765801" y="3409011"/>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110</a:t>
            </a:r>
          </a:p>
          <a:p>
            <a:pPr algn="ctr" eaLnBrk="0" fontAlgn="base" hangingPunct="0">
              <a:spcBef>
                <a:spcPct val="0"/>
              </a:spcBef>
              <a:spcAft>
                <a:spcPct val="0"/>
              </a:spcAft>
              <a:defRPr/>
            </a:pPr>
            <a:r>
              <a:rPr lang="en-US" sz="1000" b="1" dirty="0">
                <a:solidFill>
                  <a:prstClr val="black"/>
                </a:solidFill>
              </a:rPr>
              <a:t>135</a:t>
            </a:r>
          </a:p>
          <a:p>
            <a:pPr algn="ctr" eaLnBrk="0" fontAlgn="base" hangingPunct="0">
              <a:spcBef>
                <a:spcPct val="0"/>
              </a:spcBef>
              <a:spcAft>
                <a:spcPct val="0"/>
              </a:spcAft>
              <a:defRPr/>
            </a:pPr>
            <a:r>
              <a:rPr lang="en-US" sz="1000" b="1" dirty="0">
                <a:solidFill>
                  <a:prstClr val="black"/>
                </a:solidFill>
              </a:rPr>
              <a:t>120</a:t>
            </a:r>
          </a:p>
        </p:txBody>
      </p:sp>
      <p:sp>
        <p:nvSpPr>
          <p:cNvPr id="37" name="Rectangle 36"/>
          <p:cNvSpPr/>
          <p:nvPr/>
        </p:nvSpPr>
        <p:spPr>
          <a:xfrm>
            <a:off x="8648700" y="3409011"/>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62</a:t>
            </a:r>
          </a:p>
          <a:p>
            <a:pPr algn="ctr" eaLnBrk="0" fontAlgn="base" hangingPunct="0">
              <a:spcBef>
                <a:spcPct val="0"/>
              </a:spcBef>
              <a:spcAft>
                <a:spcPct val="0"/>
              </a:spcAft>
              <a:defRPr/>
            </a:pPr>
            <a:r>
              <a:rPr lang="en-US" sz="1000" b="1" dirty="0">
                <a:solidFill>
                  <a:prstClr val="black"/>
                </a:solidFill>
              </a:rPr>
              <a:t>102</a:t>
            </a:r>
          </a:p>
          <a:p>
            <a:pPr algn="ctr" eaLnBrk="0" fontAlgn="base" hangingPunct="0">
              <a:spcBef>
                <a:spcPct val="0"/>
              </a:spcBef>
              <a:spcAft>
                <a:spcPct val="0"/>
              </a:spcAft>
              <a:defRPr/>
            </a:pPr>
            <a:r>
              <a:rPr lang="en-US" sz="1000" b="1" dirty="0">
                <a:solidFill>
                  <a:prstClr val="black"/>
                </a:solidFill>
              </a:rPr>
              <a:t>130</a:t>
            </a:r>
          </a:p>
        </p:txBody>
      </p:sp>
      <p:pic>
        <p:nvPicPr>
          <p:cNvPr id="1033" name="Picture 6"/>
          <p:cNvPicPr>
            <a:picLocks noChangeAspect="1"/>
          </p:cNvPicPr>
          <p:nvPr/>
        </p:nvPicPr>
        <p:blipFill>
          <a:blip r:embed="rId2"/>
          <a:srcRect/>
          <a:stretch>
            <a:fillRect/>
          </a:stretch>
        </p:blipFill>
        <p:spPr bwMode="auto">
          <a:xfrm>
            <a:off x="6079067" y="3416303"/>
            <a:ext cx="25400" cy="3175"/>
          </a:xfrm>
          <a:prstGeom prst="rect">
            <a:avLst/>
          </a:prstGeom>
          <a:noFill/>
          <a:ln w="9525">
            <a:noFill/>
            <a:miter lim="800000"/>
            <a:headEnd/>
            <a:tailEnd/>
          </a:ln>
        </p:spPr>
      </p:pic>
      <p:pic>
        <p:nvPicPr>
          <p:cNvPr id="28" name="Picture 27"/>
          <p:cNvPicPr>
            <a:picLocks noChangeAspect="1"/>
          </p:cNvPicPr>
          <p:nvPr/>
        </p:nvPicPr>
        <p:blipFill>
          <a:blip r:embed="rId3" cstate="email">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ounded Rectangle 1"/>
          <p:cNvSpPr/>
          <p:nvPr/>
        </p:nvSpPr>
        <p:spPr>
          <a:xfrm>
            <a:off x="245538" y="165465"/>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600" b="1" dirty="0">
              <a:solidFill>
                <a:prstClr val="white"/>
              </a:solidFill>
            </a:endParaRPr>
          </a:p>
        </p:txBody>
      </p:sp>
      <p:sp>
        <p:nvSpPr>
          <p:cNvPr id="4099" name="Title Placeholder 1"/>
          <p:cNvSpPr>
            <a:spLocks noGrp="1"/>
          </p:cNvSpPr>
          <p:nvPr>
            <p:ph type="title"/>
          </p:nvPr>
        </p:nvSpPr>
        <p:spPr bwMode="auto">
          <a:xfrm>
            <a:off x="419716" y="274638"/>
            <a:ext cx="11162685"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19716" y="1233932"/>
            <a:ext cx="11162685"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19716" y="6451731"/>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eaLnBrk="0" hangingPunct="0">
              <a:defRPr/>
            </a:pPr>
            <a:endParaRPr lang="en-US" b="1" dirty="0">
              <a:solidFill>
                <a:prstClr val="black">
                  <a:tint val="75000"/>
                </a:prstClr>
              </a:solidFill>
            </a:endParaRPr>
          </a:p>
        </p:txBody>
      </p:sp>
      <p:sp>
        <p:nvSpPr>
          <p:cNvPr id="6" name="Slide Number Placeholder 5"/>
          <p:cNvSpPr>
            <a:spLocks noGrp="1"/>
          </p:cNvSpPr>
          <p:nvPr>
            <p:ph type="sldNum" sz="quarter" idx="4"/>
          </p:nvPr>
        </p:nvSpPr>
        <p:spPr>
          <a:xfrm>
            <a:off x="11074401" y="228603"/>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eaLnBrk="0" fontAlgn="base" hangingPunct="0">
              <a:spcBef>
                <a:spcPct val="0"/>
              </a:spcBef>
              <a:spcAft>
                <a:spcPct val="0"/>
              </a:spcAft>
              <a:defRPr/>
            </a:pPr>
            <a:r>
              <a:rPr lang="en-US" b="1" dirty="0">
                <a:latin typeface="Times New Roman" pitchFamily="18" charset="0"/>
                <a:ea typeface="ＭＳ Ｐゴシック" pitchFamily="34" charset="-128"/>
              </a:rPr>
              <a:t> </a:t>
            </a:r>
            <a:fld id="{549C4D88-CF16-4C63-99FA-93A7A674A3D4}" type="slidenum">
              <a:rPr lang="en-US" b="1" smtClean="0">
                <a:latin typeface="Times New Roman" pitchFamily="18" charset="0"/>
                <a:ea typeface="ＭＳ Ｐゴシック" pitchFamily="34" charset="-128"/>
              </a:rPr>
              <a:pPr eaLnBrk="0" fontAlgn="base" hangingPunct="0">
                <a:spcBef>
                  <a:spcPct val="0"/>
                </a:spcBef>
                <a:spcAft>
                  <a:spcPct val="0"/>
                </a:spcAft>
                <a:defRPr/>
              </a:pPr>
              <a:t>‹#›</a:t>
            </a:fld>
            <a:endParaRPr lang="en-US" b="1" dirty="0">
              <a:latin typeface="Times New Roman" pitchFamily="18" charset="0"/>
              <a:ea typeface="ＭＳ Ｐゴシック" pitchFamily="34" charset="-128"/>
            </a:endParaRPr>
          </a:p>
        </p:txBody>
      </p:sp>
      <p:pic>
        <p:nvPicPr>
          <p:cNvPr id="21" name="Picture 33"/>
          <p:cNvPicPr>
            <a:picLocks noChangeAspect="1"/>
          </p:cNvPicPr>
          <p:nvPr/>
        </p:nvPicPr>
        <p:blipFill>
          <a:blip r:embed="rId4"/>
          <a:srcRect/>
          <a:stretch>
            <a:fillRect/>
          </a:stretch>
        </p:blipFill>
        <p:spPr bwMode="auto">
          <a:xfrm>
            <a:off x="10566402" y="5815671"/>
            <a:ext cx="1477433" cy="963613"/>
          </a:xfrm>
          <a:prstGeom prst="rect">
            <a:avLst/>
          </a:prstGeom>
          <a:noFill/>
          <a:ln w="9525">
            <a:noFill/>
            <a:miter lim="800000"/>
            <a:headEnd/>
            <a:tailEnd/>
          </a:ln>
        </p:spPr>
      </p:pic>
      <p:pic>
        <p:nvPicPr>
          <p:cNvPr id="22" name="Picture 21"/>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910522" y="5983162"/>
            <a:ext cx="1015428" cy="577315"/>
          </a:xfrm>
          <a:prstGeom prst="rect">
            <a:avLst/>
          </a:prstGeom>
        </p:spPr>
      </p:pic>
    </p:spTree>
    <p:extLst>
      <p:ext uri="{BB962C8B-B14F-4D97-AF65-F5344CB8AC3E}">
        <p14:creationId xmlns:p14="http://schemas.microsoft.com/office/powerpoint/2010/main" val="3389032797"/>
      </p:ext>
    </p:extLst>
  </p:cSld>
  <p:clrMap bg1="lt1" tx1="dk1" bg2="lt2" tx2="dk2" accent1="accent1" accent2="accent2" accent3="accent3" accent4="accent4" accent5="accent5" accent6="accent6" hlink="hlink" folHlink="folHlink"/>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p15:clr>
            <a:srgbClr val="5ACBF0"/>
          </p15:clr>
        </p15:guide>
        <p15:guide id="2" pos="4104">
          <p15:clr>
            <a:srgbClr val="5ACBF0"/>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sp>
        <p:nvSpPr>
          <p:cNvPr id="29" name="Rectangle 28"/>
          <p:cNvSpPr/>
          <p:nvPr/>
        </p:nvSpPr>
        <p:spPr>
          <a:xfrm>
            <a:off x="960969" y="3409011"/>
            <a:ext cx="742951" cy="558800"/>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a:p>
            <a:pPr algn="ctr" eaLnBrk="0" fontAlgn="base" hangingPunct="0">
              <a:spcBef>
                <a:spcPct val="0"/>
              </a:spcBef>
              <a:spcAft>
                <a:spcPct val="0"/>
              </a:spcAft>
              <a:defRPr/>
            </a:pPr>
            <a:r>
              <a:rPr lang="en-US" sz="1000" b="1" dirty="0">
                <a:solidFill>
                  <a:prstClr val="black"/>
                </a:solidFill>
              </a:rPr>
              <a:t>255</a:t>
            </a:r>
          </a:p>
        </p:txBody>
      </p:sp>
      <p:sp>
        <p:nvSpPr>
          <p:cNvPr id="30" name="Rectangle 29"/>
          <p:cNvSpPr/>
          <p:nvPr/>
        </p:nvSpPr>
        <p:spPr>
          <a:xfrm>
            <a:off x="1921935" y="3409011"/>
            <a:ext cx="742951" cy="55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a:p>
            <a:pPr algn="ctr" eaLnBrk="0" fontAlgn="base" hangingPunct="0">
              <a:spcBef>
                <a:spcPct val="0"/>
              </a:spcBef>
              <a:spcAft>
                <a:spcPct val="0"/>
              </a:spcAft>
              <a:defRPr/>
            </a:pPr>
            <a:r>
              <a:rPr lang="en-US" sz="1000" b="1" dirty="0">
                <a:solidFill>
                  <a:prstClr val="white"/>
                </a:solidFill>
              </a:rPr>
              <a:t>0</a:t>
            </a:r>
          </a:p>
        </p:txBody>
      </p:sp>
      <p:sp>
        <p:nvSpPr>
          <p:cNvPr id="31" name="Rectangle 30"/>
          <p:cNvSpPr/>
          <p:nvPr/>
        </p:nvSpPr>
        <p:spPr>
          <a:xfrm>
            <a:off x="2882901" y="3409011"/>
            <a:ext cx="745067" cy="558800"/>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a:p>
            <a:pPr algn="ctr" eaLnBrk="0" fontAlgn="base" hangingPunct="0">
              <a:spcBef>
                <a:spcPct val="0"/>
              </a:spcBef>
              <a:spcAft>
                <a:spcPct val="0"/>
              </a:spcAft>
              <a:defRPr/>
            </a:pPr>
            <a:r>
              <a:rPr lang="en-US" sz="1000" b="1" dirty="0">
                <a:solidFill>
                  <a:prstClr val="black"/>
                </a:solidFill>
              </a:rPr>
              <a:t>163</a:t>
            </a:r>
          </a:p>
        </p:txBody>
      </p:sp>
      <p:sp>
        <p:nvSpPr>
          <p:cNvPr id="32" name="Rectangle 31"/>
          <p:cNvSpPr/>
          <p:nvPr/>
        </p:nvSpPr>
        <p:spPr>
          <a:xfrm>
            <a:off x="3843868" y="3409011"/>
            <a:ext cx="745067" cy="558800"/>
          </a:xfrm>
          <a:prstGeom prst="rect">
            <a:avLst/>
          </a:prstGeom>
          <a:solidFill>
            <a:srgbClr val="8384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white"/>
                </a:solidFill>
              </a:rPr>
              <a:t>131</a:t>
            </a:r>
          </a:p>
          <a:p>
            <a:pPr algn="ctr" eaLnBrk="0" fontAlgn="base" hangingPunct="0">
              <a:spcBef>
                <a:spcPct val="0"/>
              </a:spcBef>
              <a:spcAft>
                <a:spcPct val="0"/>
              </a:spcAft>
              <a:defRPr/>
            </a:pPr>
            <a:r>
              <a:rPr lang="en-US" sz="1000" b="1" dirty="0">
                <a:solidFill>
                  <a:prstClr val="white"/>
                </a:solidFill>
              </a:rPr>
              <a:t>132</a:t>
            </a:r>
          </a:p>
          <a:p>
            <a:pPr algn="ctr" eaLnBrk="0" fontAlgn="base" hangingPunct="0">
              <a:spcBef>
                <a:spcPct val="0"/>
              </a:spcBef>
              <a:spcAft>
                <a:spcPct val="0"/>
              </a:spcAft>
              <a:defRPr/>
            </a:pPr>
            <a:r>
              <a:rPr lang="en-US" sz="1000" b="1" dirty="0">
                <a:solidFill>
                  <a:prstClr val="white"/>
                </a:solidFill>
              </a:rPr>
              <a:t>122</a:t>
            </a:r>
          </a:p>
        </p:txBody>
      </p:sp>
      <p:sp>
        <p:nvSpPr>
          <p:cNvPr id="33" name="Rectangle 32"/>
          <p:cNvSpPr/>
          <p:nvPr/>
        </p:nvSpPr>
        <p:spPr>
          <a:xfrm>
            <a:off x="4804833" y="3409011"/>
            <a:ext cx="745067" cy="558800"/>
          </a:xfrm>
          <a:prstGeom prst="rect">
            <a:avLst/>
          </a:prstGeom>
          <a:solidFill>
            <a:srgbClr val="EF413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239</a:t>
            </a:r>
          </a:p>
          <a:p>
            <a:pPr algn="ctr" eaLnBrk="0" fontAlgn="base" hangingPunct="0">
              <a:spcBef>
                <a:spcPct val="0"/>
              </a:spcBef>
              <a:spcAft>
                <a:spcPct val="0"/>
              </a:spcAft>
              <a:defRPr/>
            </a:pPr>
            <a:r>
              <a:rPr lang="en-US" sz="1000" b="1" dirty="0">
                <a:solidFill>
                  <a:prstClr val="black"/>
                </a:solidFill>
              </a:rPr>
              <a:t>65</a:t>
            </a:r>
          </a:p>
          <a:p>
            <a:pPr algn="ctr" eaLnBrk="0" fontAlgn="base" hangingPunct="0">
              <a:spcBef>
                <a:spcPct val="0"/>
              </a:spcBef>
              <a:spcAft>
                <a:spcPct val="0"/>
              </a:spcAft>
              <a:defRPr/>
            </a:pPr>
            <a:r>
              <a:rPr lang="en-US" sz="1000" b="1" dirty="0">
                <a:solidFill>
                  <a:prstClr val="black"/>
                </a:solidFill>
              </a:rPr>
              <a:t>53</a:t>
            </a:r>
          </a:p>
        </p:txBody>
      </p:sp>
      <p:sp>
        <p:nvSpPr>
          <p:cNvPr id="34" name="Rectangle 33"/>
          <p:cNvSpPr/>
          <p:nvPr/>
        </p:nvSpPr>
        <p:spPr>
          <a:xfrm>
            <a:off x="6726768" y="3409011"/>
            <a:ext cx="745067" cy="55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80</a:t>
            </a:r>
          </a:p>
          <a:p>
            <a:pPr algn="ctr" eaLnBrk="0" fontAlgn="base" hangingPunct="0">
              <a:spcBef>
                <a:spcPct val="0"/>
              </a:spcBef>
              <a:spcAft>
                <a:spcPct val="0"/>
              </a:spcAft>
              <a:defRPr/>
            </a:pPr>
            <a:r>
              <a:rPr lang="en-US" sz="1000" b="1" dirty="0">
                <a:solidFill>
                  <a:prstClr val="black"/>
                </a:solidFill>
              </a:rPr>
              <a:t>119</a:t>
            </a:r>
          </a:p>
          <a:p>
            <a:pPr algn="ctr" eaLnBrk="0" fontAlgn="base" hangingPunct="0">
              <a:spcBef>
                <a:spcPct val="0"/>
              </a:spcBef>
              <a:spcAft>
                <a:spcPct val="0"/>
              </a:spcAft>
              <a:defRPr/>
            </a:pPr>
            <a:r>
              <a:rPr lang="en-US" sz="1000" b="1" dirty="0">
                <a:solidFill>
                  <a:prstClr val="black"/>
                </a:solidFill>
              </a:rPr>
              <a:t>27</a:t>
            </a:r>
          </a:p>
        </p:txBody>
      </p:sp>
      <p:sp>
        <p:nvSpPr>
          <p:cNvPr id="35" name="Rectangle 34"/>
          <p:cNvSpPr/>
          <p:nvPr/>
        </p:nvSpPr>
        <p:spPr>
          <a:xfrm>
            <a:off x="7687733" y="3409011"/>
            <a:ext cx="745067" cy="55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252</a:t>
            </a:r>
          </a:p>
          <a:p>
            <a:pPr algn="ctr" eaLnBrk="0" fontAlgn="base" hangingPunct="0">
              <a:spcBef>
                <a:spcPct val="0"/>
              </a:spcBef>
              <a:spcAft>
                <a:spcPct val="0"/>
              </a:spcAft>
              <a:defRPr/>
            </a:pPr>
            <a:r>
              <a:rPr lang="en-US" sz="1000" b="1" dirty="0">
                <a:solidFill>
                  <a:prstClr val="black"/>
                </a:solidFill>
              </a:rPr>
              <a:t>174</a:t>
            </a:r>
          </a:p>
          <a:p>
            <a:pPr algn="ctr" eaLnBrk="0" fontAlgn="base" hangingPunct="0">
              <a:spcBef>
                <a:spcPct val="0"/>
              </a:spcBef>
              <a:spcAft>
                <a:spcPct val="0"/>
              </a:spcAft>
              <a:defRPr/>
            </a:pPr>
            <a:r>
              <a:rPr lang="en-US" sz="1000" b="1" dirty="0">
                <a:solidFill>
                  <a:prstClr val="black"/>
                </a:solidFill>
              </a:rPr>
              <a:t>.59</a:t>
            </a:r>
          </a:p>
        </p:txBody>
      </p:sp>
      <p:sp>
        <p:nvSpPr>
          <p:cNvPr id="36" name="Rectangle 35"/>
          <p:cNvSpPr/>
          <p:nvPr/>
        </p:nvSpPr>
        <p:spPr>
          <a:xfrm>
            <a:off x="5765801" y="3409011"/>
            <a:ext cx="745067" cy="558800"/>
          </a:xfrm>
          <a:prstGeom prst="rect">
            <a:avLst/>
          </a:prstGeom>
          <a:solidFill>
            <a:srgbClr val="6E8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110</a:t>
            </a:r>
          </a:p>
          <a:p>
            <a:pPr algn="ctr" eaLnBrk="0" fontAlgn="base" hangingPunct="0">
              <a:spcBef>
                <a:spcPct val="0"/>
              </a:spcBef>
              <a:spcAft>
                <a:spcPct val="0"/>
              </a:spcAft>
              <a:defRPr/>
            </a:pPr>
            <a:r>
              <a:rPr lang="en-US" sz="1000" b="1" dirty="0">
                <a:solidFill>
                  <a:prstClr val="black"/>
                </a:solidFill>
              </a:rPr>
              <a:t>135</a:t>
            </a:r>
          </a:p>
          <a:p>
            <a:pPr algn="ctr" eaLnBrk="0" fontAlgn="base" hangingPunct="0">
              <a:spcBef>
                <a:spcPct val="0"/>
              </a:spcBef>
              <a:spcAft>
                <a:spcPct val="0"/>
              </a:spcAft>
              <a:defRPr/>
            </a:pPr>
            <a:r>
              <a:rPr lang="en-US" sz="1000" b="1" dirty="0">
                <a:solidFill>
                  <a:prstClr val="black"/>
                </a:solidFill>
              </a:rPr>
              <a:t>120</a:t>
            </a:r>
          </a:p>
        </p:txBody>
      </p:sp>
      <p:sp>
        <p:nvSpPr>
          <p:cNvPr id="37" name="Rectangle 36"/>
          <p:cNvSpPr/>
          <p:nvPr/>
        </p:nvSpPr>
        <p:spPr>
          <a:xfrm>
            <a:off x="8648700" y="3409011"/>
            <a:ext cx="745067" cy="558800"/>
          </a:xfrm>
          <a:prstGeom prst="rect">
            <a:avLst/>
          </a:prstGeom>
          <a:solidFill>
            <a:srgbClr val="3E66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00" b="1" dirty="0">
                <a:solidFill>
                  <a:prstClr val="black"/>
                </a:solidFill>
              </a:rPr>
              <a:t>62</a:t>
            </a:r>
          </a:p>
          <a:p>
            <a:pPr algn="ctr" eaLnBrk="0" fontAlgn="base" hangingPunct="0">
              <a:spcBef>
                <a:spcPct val="0"/>
              </a:spcBef>
              <a:spcAft>
                <a:spcPct val="0"/>
              </a:spcAft>
              <a:defRPr/>
            </a:pPr>
            <a:r>
              <a:rPr lang="en-US" sz="1000" b="1" dirty="0">
                <a:solidFill>
                  <a:prstClr val="black"/>
                </a:solidFill>
              </a:rPr>
              <a:t>102</a:t>
            </a:r>
          </a:p>
          <a:p>
            <a:pPr algn="ctr" eaLnBrk="0" fontAlgn="base" hangingPunct="0">
              <a:spcBef>
                <a:spcPct val="0"/>
              </a:spcBef>
              <a:spcAft>
                <a:spcPct val="0"/>
              </a:spcAft>
              <a:defRPr/>
            </a:pPr>
            <a:r>
              <a:rPr lang="en-US" sz="1000" b="1" dirty="0">
                <a:solidFill>
                  <a:prstClr val="black"/>
                </a:solidFill>
              </a:rPr>
              <a:t>130</a:t>
            </a:r>
          </a:p>
        </p:txBody>
      </p:sp>
      <p:pic>
        <p:nvPicPr>
          <p:cNvPr id="1033" name="Picture 6"/>
          <p:cNvPicPr>
            <a:picLocks noChangeAspect="1"/>
          </p:cNvPicPr>
          <p:nvPr/>
        </p:nvPicPr>
        <p:blipFill>
          <a:blip r:embed="rId3"/>
          <a:srcRect/>
          <a:stretch>
            <a:fillRect/>
          </a:stretch>
        </p:blipFill>
        <p:spPr bwMode="auto">
          <a:xfrm>
            <a:off x="6079067" y="3416303"/>
            <a:ext cx="25400" cy="3175"/>
          </a:xfrm>
          <a:prstGeom prst="rect">
            <a:avLst/>
          </a:prstGeom>
          <a:noFill/>
          <a:ln w="9525">
            <a:noFill/>
            <a:miter lim="800000"/>
            <a:headEnd/>
            <a:tailEnd/>
          </a:ln>
        </p:spPr>
      </p:pic>
      <p:pic>
        <p:nvPicPr>
          <p:cNvPr id="28" name="Picture 27"/>
          <p:cNvPicPr>
            <a:picLocks noChangeAspect="1"/>
          </p:cNvPicPr>
          <p:nvPr/>
        </p:nvPicPr>
        <p:blipFill>
          <a:blip r:embed="rId4" cstate="email">
            <a:clrChange>
              <a:clrFrom>
                <a:srgbClr val="000000">
                  <a:alpha val="0"/>
                </a:srgbClr>
              </a:clrFrom>
              <a:clrTo>
                <a:srgbClr val="000000">
                  <a:alpha val="0"/>
                </a:srgbClr>
              </a:clrTo>
            </a:clrChange>
            <a:lum bright="70000" contras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ounded Rectangle 1"/>
          <p:cNvSpPr/>
          <p:nvPr/>
        </p:nvSpPr>
        <p:spPr>
          <a:xfrm>
            <a:off x="245538" y="165465"/>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1600" b="1" dirty="0">
              <a:solidFill>
                <a:prstClr val="white"/>
              </a:solidFill>
            </a:endParaRPr>
          </a:p>
        </p:txBody>
      </p:sp>
      <p:sp>
        <p:nvSpPr>
          <p:cNvPr id="4099" name="Title Placeholder 1"/>
          <p:cNvSpPr>
            <a:spLocks noGrp="1"/>
          </p:cNvSpPr>
          <p:nvPr>
            <p:ph type="title"/>
          </p:nvPr>
        </p:nvSpPr>
        <p:spPr bwMode="auto">
          <a:xfrm>
            <a:off x="419716" y="274638"/>
            <a:ext cx="11162685"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19716" y="1233932"/>
            <a:ext cx="11162685"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19716" y="6451731"/>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eaLnBrk="0" hangingPunct="0">
              <a:defRPr/>
            </a:pPr>
            <a:endParaRPr lang="en-US" b="1" dirty="0">
              <a:solidFill>
                <a:prstClr val="black">
                  <a:tint val="75000"/>
                </a:prstClr>
              </a:solidFill>
            </a:endParaRPr>
          </a:p>
        </p:txBody>
      </p:sp>
      <p:sp>
        <p:nvSpPr>
          <p:cNvPr id="6" name="Slide Number Placeholder 5"/>
          <p:cNvSpPr>
            <a:spLocks noGrp="1"/>
          </p:cNvSpPr>
          <p:nvPr>
            <p:ph type="sldNum" sz="quarter" idx="4"/>
          </p:nvPr>
        </p:nvSpPr>
        <p:spPr>
          <a:xfrm>
            <a:off x="11074401" y="228603"/>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eaLnBrk="0" fontAlgn="base" hangingPunct="0">
              <a:spcBef>
                <a:spcPct val="0"/>
              </a:spcBef>
              <a:spcAft>
                <a:spcPct val="0"/>
              </a:spcAft>
              <a:defRPr/>
            </a:pPr>
            <a:r>
              <a:rPr lang="en-US" b="1" dirty="0">
                <a:latin typeface="Times New Roman" pitchFamily="18" charset="0"/>
                <a:ea typeface="ＭＳ Ｐゴシック" pitchFamily="34" charset="-128"/>
              </a:rPr>
              <a:t> </a:t>
            </a:r>
            <a:fld id="{549C4D88-CF16-4C63-99FA-93A7A674A3D4}" type="slidenum">
              <a:rPr lang="en-US" b="1" smtClean="0">
                <a:latin typeface="Times New Roman" pitchFamily="18" charset="0"/>
                <a:ea typeface="ＭＳ Ｐゴシック" pitchFamily="34" charset="-128"/>
              </a:rPr>
              <a:pPr eaLnBrk="0" fontAlgn="base" hangingPunct="0">
                <a:spcBef>
                  <a:spcPct val="0"/>
                </a:spcBef>
                <a:spcAft>
                  <a:spcPct val="0"/>
                </a:spcAft>
                <a:defRPr/>
              </a:pPr>
              <a:t>‹#›</a:t>
            </a:fld>
            <a:endParaRPr lang="en-US" b="1" dirty="0">
              <a:latin typeface="Times New Roman" pitchFamily="18" charset="0"/>
              <a:ea typeface="ＭＳ Ｐゴシック" pitchFamily="34" charset="-128"/>
            </a:endParaRPr>
          </a:p>
        </p:txBody>
      </p:sp>
      <p:pic>
        <p:nvPicPr>
          <p:cNvPr id="21" name="Picture 33"/>
          <p:cNvPicPr>
            <a:picLocks noChangeAspect="1"/>
          </p:cNvPicPr>
          <p:nvPr/>
        </p:nvPicPr>
        <p:blipFill>
          <a:blip r:embed="rId5"/>
          <a:srcRect/>
          <a:stretch>
            <a:fillRect/>
          </a:stretch>
        </p:blipFill>
        <p:spPr bwMode="auto">
          <a:xfrm>
            <a:off x="10566402" y="5815671"/>
            <a:ext cx="1477433" cy="963613"/>
          </a:xfrm>
          <a:prstGeom prst="rect">
            <a:avLst/>
          </a:prstGeom>
          <a:noFill/>
          <a:ln w="9525">
            <a:noFill/>
            <a:miter lim="800000"/>
            <a:headEnd/>
            <a:tailEnd/>
          </a:ln>
        </p:spPr>
      </p:pic>
      <p:pic>
        <p:nvPicPr>
          <p:cNvPr id="22" name="Picture 21"/>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910522" y="5983162"/>
            <a:ext cx="1015428" cy="577315"/>
          </a:xfrm>
          <a:prstGeom prst="rect">
            <a:avLst/>
          </a:prstGeom>
        </p:spPr>
      </p:pic>
    </p:spTree>
    <p:extLst>
      <p:ext uri="{BB962C8B-B14F-4D97-AF65-F5344CB8AC3E}">
        <p14:creationId xmlns:p14="http://schemas.microsoft.com/office/powerpoint/2010/main" val="3517444438"/>
      </p:ext>
    </p:extLst>
  </p:cSld>
  <p:clrMap bg1="lt1" tx1="dk1" bg2="lt2" tx2="dk2" accent1="accent1" accent2="accent2" accent3="accent3" accent4="accent4" accent5="accent5" accent6="accent6" hlink="hlink" folHlink="folHlink"/>
  <p:sldLayoutIdLst>
    <p:sldLayoutId id="2147483835" r:id="rId1"/>
  </p:sldLayoutIdLst>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p15:clr>
            <a:srgbClr val="5ACBF0"/>
          </p15:clr>
        </p15:guide>
        <p15:guide id="2" pos="4104">
          <p15:clr>
            <a:srgbClr val="5ACBF0"/>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11" name="Rounded Rectangle 10"/>
          <p:cNvSpPr/>
          <p:nvPr userDrawn="1"/>
        </p:nvSpPr>
        <p:spPr>
          <a:xfrm>
            <a:off x="245536" y="165463"/>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83847A"/>
              </a:solidFill>
            </a:endParaRPr>
          </a:p>
        </p:txBody>
      </p:sp>
      <p:pic>
        <p:nvPicPr>
          <p:cNvPr id="1027" name="Picture 3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66401" y="5815669"/>
            <a:ext cx="1477433" cy="963613"/>
          </a:xfrm>
          <a:prstGeom prst="rect">
            <a:avLst/>
          </a:prstGeom>
          <a:noFill/>
          <a:ln w="9525">
            <a:noFill/>
            <a:miter lim="800000"/>
            <a:headEnd/>
            <a:tailEnd/>
          </a:ln>
        </p:spPr>
      </p:pic>
      <p:sp>
        <p:nvSpPr>
          <p:cNvPr id="4099" name="Title Placeholder 1"/>
          <p:cNvSpPr>
            <a:spLocks noGrp="1"/>
          </p:cNvSpPr>
          <p:nvPr>
            <p:ph type="title"/>
          </p:nvPr>
        </p:nvSpPr>
        <p:spPr bwMode="auto">
          <a:xfrm>
            <a:off x="406400" y="274638"/>
            <a:ext cx="11176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06400" y="1233932"/>
            <a:ext cx="11176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3315" y="6470427"/>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a:defRPr/>
            </a:pPr>
            <a:endParaRPr lang="en-US" dirty="0">
              <a:solidFill>
                <a:srgbClr val="000000">
                  <a:tint val="75000"/>
                </a:srgbClr>
              </a:solidFill>
            </a:endParaRPr>
          </a:p>
        </p:txBody>
      </p:sp>
      <p:sp>
        <p:nvSpPr>
          <p:cNvPr id="6" name="Slide Number Placeholder 5"/>
          <p:cNvSpPr>
            <a:spLocks noGrp="1"/>
          </p:cNvSpPr>
          <p:nvPr>
            <p:ph type="sldNum" sz="quarter" idx="4"/>
          </p:nvPr>
        </p:nvSpPr>
        <p:spPr>
          <a:xfrm>
            <a:off x="11074400" y="228601"/>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fontAlgn="base">
              <a:spcBef>
                <a:spcPct val="0"/>
              </a:spcBef>
              <a:spcAft>
                <a:spcPct val="0"/>
              </a:spcAft>
            </a:pPr>
            <a:fld id="{139BD942-CC14-44A4-87FB-46239297AFE5}" type="slidenum">
              <a:rPr lang="en-US" smtClean="0">
                <a:ea typeface="ＭＳ Ｐゴシック" pitchFamily="34" charset="-128"/>
              </a:rPr>
              <a:pPr fontAlgn="base">
                <a:spcBef>
                  <a:spcPct val="0"/>
                </a:spcBef>
                <a:spcAft>
                  <a:spcPct val="0"/>
                </a:spcAft>
              </a:pPr>
              <a:t>‹#›</a:t>
            </a:fld>
            <a:endParaRPr lang="en-US" dirty="0">
              <a:ea typeface="ＭＳ Ｐゴシック" pitchFamily="34" charset="-128"/>
            </a:endParaRPr>
          </a:p>
        </p:txBody>
      </p:sp>
      <p:pic>
        <p:nvPicPr>
          <p:cNvPr id="1033" name="Picture 6"/>
          <p:cNvPicPr>
            <a:picLocks noChangeAspect="1"/>
          </p:cNvPicPr>
          <p:nvPr/>
        </p:nvPicPr>
        <p:blipFill>
          <a:blip r:embed="rId4"/>
          <a:srcRect/>
          <a:stretch>
            <a:fillRect/>
          </a:stretch>
        </p:blipFill>
        <p:spPr bwMode="auto">
          <a:xfrm>
            <a:off x="6079067" y="3416301"/>
            <a:ext cx="25400" cy="3175"/>
          </a:xfrm>
          <a:prstGeom prst="rect">
            <a:avLst/>
          </a:prstGeom>
          <a:noFill/>
          <a:ln w="9525">
            <a:noFill/>
            <a:miter lim="800000"/>
            <a:headEnd/>
            <a:tailEnd/>
          </a:ln>
        </p:spPr>
      </p:pic>
      <p:pic>
        <p:nvPicPr>
          <p:cNvPr id="2" name="Picture 1"/>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8895212" y="5941983"/>
            <a:ext cx="1241992" cy="750370"/>
          </a:xfrm>
          <a:prstGeom prst="rect">
            <a:avLst/>
          </a:prstGeom>
        </p:spPr>
      </p:pic>
    </p:spTree>
    <p:extLst>
      <p:ext uri="{BB962C8B-B14F-4D97-AF65-F5344CB8AC3E}">
        <p14:creationId xmlns:p14="http://schemas.microsoft.com/office/powerpoint/2010/main" val="3057124407"/>
      </p:ext>
    </p:extLst>
  </p:cSld>
  <p:clrMap bg1="lt1" tx1="dk1" bg2="lt2" tx2="dk2" accent1="accent1" accent2="accent2" accent3="accent3" accent4="accent4" accent5="accent5" accent6="accent6" hlink="hlink" folHlink="folHlink"/>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5ACBF0"/>
          </p15:clr>
        </p15:guide>
        <p15:guide id="2" pos="5472">
          <p15:clr>
            <a:srgbClr val="5ACBF0"/>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D8D8D8"/>
        </a:solidFill>
        <a:effectLst/>
      </p:bgPr>
    </p:bg>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11" name="Rounded Rectangle 10"/>
          <p:cNvSpPr/>
          <p:nvPr userDrawn="1"/>
        </p:nvSpPr>
        <p:spPr>
          <a:xfrm>
            <a:off x="245536" y="165463"/>
            <a:ext cx="11716335" cy="6518013"/>
          </a:xfrm>
          <a:prstGeom prst="roundRect">
            <a:avLst>
              <a:gd name="adj" fmla="val 2258"/>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2400" dirty="0">
              <a:solidFill>
                <a:srgbClr val="83847A"/>
              </a:solidFill>
            </a:endParaRPr>
          </a:p>
        </p:txBody>
      </p:sp>
      <p:pic>
        <p:nvPicPr>
          <p:cNvPr id="1027" name="Picture 3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566401" y="5815669"/>
            <a:ext cx="1477433" cy="963613"/>
          </a:xfrm>
          <a:prstGeom prst="rect">
            <a:avLst/>
          </a:prstGeom>
          <a:noFill/>
          <a:ln w="9525">
            <a:noFill/>
            <a:miter lim="800000"/>
            <a:headEnd/>
            <a:tailEnd/>
          </a:ln>
        </p:spPr>
      </p:pic>
      <p:sp>
        <p:nvSpPr>
          <p:cNvPr id="4099" name="Title Placeholder 1"/>
          <p:cNvSpPr>
            <a:spLocks noGrp="1"/>
          </p:cNvSpPr>
          <p:nvPr>
            <p:ph type="title"/>
          </p:nvPr>
        </p:nvSpPr>
        <p:spPr bwMode="auto">
          <a:xfrm>
            <a:off x="406400" y="274638"/>
            <a:ext cx="11176000" cy="806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406400" y="1233932"/>
            <a:ext cx="11176000" cy="470966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13315" y="6470427"/>
            <a:ext cx="3867149" cy="217493"/>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pitchFamily="34" charset="0"/>
                <a:ea typeface="+mn-ea"/>
                <a:cs typeface="Arial" pitchFamily="34" charset="0"/>
              </a:defRPr>
            </a:lvl1pPr>
          </a:lstStyle>
          <a:p>
            <a:pPr>
              <a:defRPr/>
            </a:pPr>
            <a:endParaRPr lang="en-US" dirty="0">
              <a:solidFill>
                <a:srgbClr val="000000">
                  <a:tint val="75000"/>
                </a:srgbClr>
              </a:solidFill>
            </a:endParaRPr>
          </a:p>
        </p:txBody>
      </p:sp>
      <p:sp>
        <p:nvSpPr>
          <p:cNvPr id="6" name="Slide Number Placeholder 5"/>
          <p:cNvSpPr>
            <a:spLocks noGrp="1"/>
          </p:cNvSpPr>
          <p:nvPr>
            <p:ph type="sldNum" sz="quarter" idx="4"/>
          </p:nvPr>
        </p:nvSpPr>
        <p:spPr>
          <a:xfrm>
            <a:off x="11074400" y="228601"/>
            <a:ext cx="969433"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cs typeface="Arial" pitchFamily="34" charset="0"/>
              </a:defRPr>
            </a:lvl1pPr>
          </a:lstStyle>
          <a:p>
            <a:pPr fontAlgn="base">
              <a:spcBef>
                <a:spcPct val="0"/>
              </a:spcBef>
              <a:spcAft>
                <a:spcPct val="0"/>
              </a:spcAft>
            </a:pPr>
            <a:fld id="{139BD942-CC14-44A4-87FB-46239297AFE5}" type="slidenum">
              <a:rPr lang="en-US" smtClean="0">
                <a:ea typeface="ＭＳ Ｐゴシック" pitchFamily="34" charset="-128"/>
              </a:rPr>
              <a:pPr fontAlgn="base">
                <a:spcBef>
                  <a:spcPct val="0"/>
                </a:spcBef>
                <a:spcAft>
                  <a:spcPct val="0"/>
                </a:spcAft>
              </a:pPr>
              <a:t>‹#›</a:t>
            </a:fld>
            <a:endParaRPr lang="en-US" dirty="0">
              <a:ea typeface="ＭＳ Ｐゴシック" pitchFamily="34" charset="-128"/>
            </a:endParaRPr>
          </a:p>
        </p:txBody>
      </p:sp>
      <p:pic>
        <p:nvPicPr>
          <p:cNvPr id="1033" name="Picture 6"/>
          <p:cNvPicPr>
            <a:picLocks noChangeAspect="1"/>
          </p:cNvPicPr>
          <p:nvPr/>
        </p:nvPicPr>
        <p:blipFill>
          <a:blip r:embed="rId6"/>
          <a:srcRect/>
          <a:stretch>
            <a:fillRect/>
          </a:stretch>
        </p:blipFill>
        <p:spPr bwMode="auto">
          <a:xfrm>
            <a:off x="6079067" y="3416301"/>
            <a:ext cx="25400" cy="3175"/>
          </a:xfrm>
          <a:prstGeom prst="rect">
            <a:avLst/>
          </a:prstGeom>
          <a:noFill/>
          <a:ln w="9525">
            <a:noFill/>
            <a:miter lim="800000"/>
            <a:headEnd/>
            <a:tailEnd/>
          </a:ln>
        </p:spPr>
      </p:pic>
      <p:pic>
        <p:nvPicPr>
          <p:cNvPr id="2" name="Picture 1"/>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8895212" y="5941983"/>
            <a:ext cx="1241992" cy="750370"/>
          </a:xfrm>
          <a:prstGeom prst="rect">
            <a:avLst/>
          </a:prstGeom>
        </p:spPr>
      </p:pic>
    </p:spTree>
    <p:extLst>
      <p:ext uri="{BB962C8B-B14F-4D97-AF65-F5344CB8AC3E}">
        <p14:creationId xmlns:p14="http://schemas.microsoft.com/office/powerpoint/2010/main" val="704978637"/>
      </p:ext>
    </p:extLst>
  </p:cSld>
  <p:clrMap bg1="lt1" tx1="dk1" bg2="lt2" tx2="dk2" accent1="accent1" accent2="accent2" accent3="accent3" accent4="accent4" accent5="accent5" accent6="accent6" hlink="hlink" folHlink="folHlink"/>
  <p:sldLayoutIdLst>
    <p:sldLayoutId id="2147483839" r:id="rId1"/>
    <p:sldLayoutId id="2147483844" r:id="rId2"/>
  </p:sldLayoutIdLst>
  <p:hf sldNum="0" hdr="0" ftr="0" dt="0"/>
  <p:txStyles>
    <p:titleStyle>
      <a:lvl1pPr algn="l" rtl="0" eaLnBrk="1" fontAlgn="base" hangingPunct="1">
        <a:spcBef>
          <a:spcPct val="0"/>
        </a:spcBef>
        <a:spcAft>
          <a:spcPct val="0"/>
        </a:spcAft>
        <a:defRPr sz="2400" b="1" kern="1200" cap="all">
          <a:solidFill>
            <a:schemeClr val="tx1">
              <a:lumMod val="75000"/>
              <a:lumOff val="25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2400" b="1">
          <a:solidFill>
            <a:srgbClr val="978473"/>
          </a:solidFill>
          <a:latin typeface="Arial" charset="0"/>
          <a:ea typeface="ＭＳ Ｐゴシック" charset="0"/>
          <a:cs typeface="Arial" charset="0"/>
        </a:defRPr>
      </a:lvl5pPr>
      <a:lvl6pPr marL="457200" algn="l" rtl="0" eaLnBrk="1" fontAlgn="base" hangingPunct="1">
        <a:spcBef>
          <a:spcPct val="0"/>
        </a:spcBef>
        <a:spcAft>
          <a:spcPct val="0"/>
        </a:spcAft>
        <a:defRPr sz="4400">
          <a:solidFill>
            <a:schemeClr val="tx1"/>
          </a:solidFill>
          <a:latin typeface="Arial" charset="0"/>
          <a:cs typeface="Arial" charset="0"/>
        </a:defRPr>
      </a:lvl6pPr>
      <a:lvl7pPr marL="914400" algn="l" rtl="0" eaLnBrk="1" fontAlgn="base" hangingPunct="1">
        <a:spcBef>
          <a:spcPct val="0"/>
        </a:spcBef>
        <a:spcAft>
          <a:spcPct val="0"/>
        </a:spcAft>
        <a:defRPr sz="4400">
          <a:solidFill>
            <a:schemeClr val="tx1"/>
          </a:solidFill>
          <a:latin typeface="Arial" charset="0"/>
          <a:cs typeface="Arial" charset="0"/>
        </a:defRPr>
      </a:lvl7pPr>
      <a:lvl8pPr marL="1371600" algn="l" rtl="0" eaLnBrk="1" fontAlgn="base" hangingPunct="1">
        <a:spcBef>
          <a:spcPct val="0"/>
        </a:spcBef>
        <a:spcAft>
          <a:spcPct val="0"/>
        </a:spcAft>
        <a:defRPr sz="4400">
          <a:solidFill>
            <a:schemeClr val="tx1"/>
          </a:solidFill>
          <a:latin typeface="Arial" charset="0"/>
          <a:cs typeface="Arial" charset="0"/>
        </a:defRPr>
      </a:lvl8pPr>
      <a:lvl9pPr marL="1828800" algn="l" rtl="0" eaLnBrk="1" fontAlgn="base" hangingPunct="1">
        <a:spcBef>
          <a:spcPct val="0"/>
        </a:spcBef>
        <a:spcAft>
          <a:spcPct val="0"/>
        </a:spcAft>
        <a:defRPr sz="4400">
          <a:solidFill>
            <a:schemeClr val="tx1"/>
          </a:solidFill>
          <a:latin typeface="Arial" charset="0"/>
          <a:cs typeface="Arial" charset="0"/>
        </a:defRPr>
      </a:lvl9pPr>
    </p:titleStyle>
    <p:bodyStyle>
      <a:lvl1pPr marL="342900" indent="-342900" algn="l" rtl="0" eaLnBrk="1" fontAlgn="base" hangingPunct="1">
        <a:spcBef>
          <a:spcPts val="300"/>
        </a:spcBef>
        <a:spcAft>
          <a:spcPct val="0"/>
        </a:spcAft>
        <a:buFont typeface="Arial" pitchFamily="34" charset="0"/>
        <a:defRPr sz="2400" kern="1200">
          <a:solidFill>
            <a:schemeClr val="tx1">
              <a:lumMod val="75000"/>
              <a:lumOff val="25000"/>
            </a:schemeClr>
          </a:solidFill>
          <a:latin typeface="Arial" pitchFamily="34" charset="0"/>
          <a:ea typeface="ＭＳ Ｐゴシック" charset="0"/>
          <a:cs typeface="Arial" pitchFamily="34" charset="0"/>
        </a:defRPr>
      </a:lvl1pPr>
      <a:lvl2pPr marL="514350" indent="-285750" algn="l" rtl="0" eaLnBrk="1" fontAlgn="base" hangingPunct="1">
        <a:spcBef>
          <a:spcPts val="300"/>
        </a:spcBef>
        <a:spcAft>
          <a:spcPct val="0"/>
        </a:spcAft>
        <a:buFont typeface="Arial" pitchFamily="34" charset="0"/>
        <a:buChar char="–"/>
        <a:defRPr sz="2400" kern="1200">
          <a:solidFill>
            <a:schemeClr val="tx1">
              <a:lumMod val="75000"/>
              <a:lumOff val="25000"/>
            </a:schemeClr>
          </a:solidFill>
          <a:latin typeface="Arial" pitchFamily="34" charset="0"/>
          <a:ea typeface="Arial" charset="0"/>
          <a:cs typeface="Arial" pitchFamily="34" charset="0"/>
        </a:defRPr>
      </a:lvl2pPr>
      <a:lvl3pPr marL="9144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3pPr>
      <a:lvl4pPr marL="13716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4pPr>
      <a:lvl5pPr marL="1828800" indent="-228600" algn="l" rtl="0" eaLnBrk="1" fontAlgn="base" hangingPunct="1">
        <a:spcBef>
          <a:spcPts val="300"/>
        </a:spcBef>
        <a:spcAft>
          <a:spcPct val="0"/>
        </a:spcAft>
        <a:buFont typeface="Arial" pitchFamily="34" charset="0"/>
        <a:buChar char="»"/>
        <a:defRPr sz="2000" kern="1200">
          <a:solidFill>
            <a:schemeClr val="tx1">
              <a:lumMod val="75000"/>
              <a:lumOff val="25000"/>
            </a:schemeClr>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5ACBF0"/>
          </p15:clr>
        </p15:guide>
        <p15:guide id="2" pos="5472">
          <p15:clr>
            <a:srgbClr val="5ACBF0"/>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7000">
              <a:schemeClr val="tx2"/>
            </a:gs>
            <a:gs pos="90000">
              <a:schemeClr val="tx2"/>
            </a:gs>
            <a:gs pos="98000">
              <a:schemeClr val="tx2">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0" bIns="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31"/>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dirty="0"/>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dirty="0"/>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2"/>
          <a:stretch>
            <a:fillRect/>
          </a:stretch>
        </p:blipFill>
        <p:spPr>
          <a:xfrm>
            <a:off x="266700" y="319470"/>
            <a:ext cx="681666" cy="451942"/>
          </a:xfrm>
          <a:prstGeom prst="rect">
            <a:avLst/>
          </a:prstGeom>
        </p:spPr>
      </p:pic>
    </p:spTree>
    <p:extLst>
      <p:ext uri="{BB962C8B-B14F-4D97-AF65-F5344CB8AC3E}">
        <p14:creationId xmlns:p14="http://schemas.microsoft.com/office/powerpoint/2010/main" val="262729513"/>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 id="2147483873" r:id="rId27"/>
    <p:sldLayoutId id="2147483938" r:id="rId28"/>
    <p:sldLayoutId id="2147483939" r:id="rId29"/>
  </p:sldLayoutIdLst>
  <p:hf sldNum="0" hdr="0" ft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0F1B85-CA10-5B17-91A7-21B2064C15F6}"/>
              </a:ext>
            </a:extLst>
          </p:cNvPr>
          <p:cNvPicPr>
            <a:picLocks noChangeAspect="1"/>
          </p:cNvPicPr>
          <p:nvPr/>
        </p:nvPicPr>
        <p:blipFill>
          <a:blip r:embed="rId3"/>
          <a:stretch>
            <a:fillRect/>
          </a:stretch>
        </p:blipFill>
        <p:spPr>
          <a:xfrm>
            <a:off x="0" y="2"/>
            <a:ext cx="12192000" cy="6857999"/>
          </a:xfrm>
          <a:prstGeom prst="rect">
            <a:avLst/>
          </a:prstGeom>
        </p:spPr>
      </p:pic>
      <p:pic>
        <p:nvPicPr>
          <p:cNvPr id="10" name="Picture 9">
            <a:extLst>
              <a:ext uri="{FF2B5EF4-FFF2-40B4-BE49-F238E27FC236}">
                <a16:creationId xmlns:a16="http://schemas.microsoft.com/office/drawing/2014/main" id="{F2CBBAF8-AA03-519A-A04C-7AB4E65A23B5}"/>
              </a:ext>
              <a:ext uri="{C183D7F6-B498-43B3-948B-1728B52AA6E4}">
                <adec:decorative xmlns:adec="http://schemas.microsoft.com/office/drawing/2017/decorative" val="1"/>
              </a:ext>
            </a:extLst>
          </p:cNvPr>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115245" y="182714"/>
            <a:ext cx="1770489" cy="1654792"/>
          </a:xfrm>
          <a:prstGeom prst="rect">
            <a:avLst/>
          </a:prstGeom>
          <a:ln>
            <a:noFill/>
          </a:ln>
          <a:effectLst>
            <a:outerShdw blurRad="50800" dist="38100" dir="8100000" algn="tr" rotWithShape="0">
              <a:prstClr val="black">
                <a:alpha val="40000"/>
              </a:prstClr>
            </a:outerShdw>
            <a:reflection stA="45000" endPos="7000" dist="50800" dir="5400000" sy="-100000" algn="bl" rotWithShape="0"/>
          </a:effectLst>
          <a:scene3d>
            <a:camera prst="orthographicFront"/>
            <a:lightRig rig="threePt" dir="t"/>
          </a:scene3d>
          <a:sp3d prstMaterial="matte"/>
        </p:spPr>
      </p:pic>
      <p:pic>
        <p:nvPicPr>
          <p:cNvPr id="11" name="Picture 10">
            <a:extLst>
              <a:ext uri="{FF2B5EF4-FFF2-40B4-BE49-F238E27FC236}">
                <a16:creationId xmlns:a16="http://schemas.microsoft.com/office/drawing/2014/main" id="{659E95A8-3758-DF9C-D007-7B97123ABBD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5243" y="5813015"/>
            <a:ext cx="2139511" cy="949358"/>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217495666"/>
      </p:ext>
    </p:extLst>
  </p:cSld>
  <p:clrMap bg1="lt1" tx1="dk1" bg2="lt2" tx2="dk2" accent1="accent1" accent2="accent2" accent3="accent3" accent4="accent4" accent5="accent5" accent6="accent6" hlink="hlink" folHlink="folHlink"/>
  <p:sldLayoutIdLst>
    <p:sldLayoutId id="2147483941" r:id="rId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29"/>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dirty="0"/>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dirty="0"/>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0"/>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1"/>
          <a:stretch>
            <a:fillRect/>
          </a:stretch>
        </p:blipFill>
        <p:spPr>
          <a:xfrm>
            <a:off x="266700" y="113697"/>
            <a:ext cx="644814" cy="811816"/>
          </a:xfrm>
          <a:prstGeom prst="rect">
            <a:avLst/>
          </a:prstGeom>
        </p:spPr>
      </p:pic>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03590877"/>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 id="2147483893" r:id="rId19"/>
    <p:sldLayoutId id="2147483894" r:id="rId20"/>
    <p:sldLayoutId id="2147483895" r:id="rId21"/>
    <p:sldLayoutId id="2147483896" r:id="rId22"/>
    <p:sldLayoutId id="2147483897" r:id="rId23"/>
    <p:sldLayoutId id="2147483898" r:id="rId24"/>
    <p:sldLayoutId id="2147483899" r:id="rId25"/>
    <p:sldLayoutId id="2147483900" r:id="rId26"/>
    <p:sldLayoutId id="2147483901" r:id="rId27"/>
  </p:sldLayoutIdLst>
  <p:hf sldNum="0" hdr="0" ft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7000">
              <a:schemeClr val="tx2"/>
            </a:gs>
            <a:gs pos="90000">
              <a:schemeClr val="tx2"/>
            </a:gs>
            <a:gs pos="98000">
              <a:schemeClr val="bg1">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099" name="Title Placeholder 1"/>
          <p:cNvSpPr>
            <a:spLocks noGrp="1"/>
          </p:cNvSpPr>
          <p:nvPr>
            <p:ph type="title"/>
          </p:nvPr>
        </p:nvSpPr>
        <p:spPr bwMode="auto">
          <a:xfrm>
            <a:off x="948366" y="128981"/>
            <a:ext cx="10386814" cy="832920"/>
          </a:xfrm>
          <a:prstGeom prst="rect">
            <a:avLst/>
          </a:prstGeom>
          <a:noFill/>
          <a:ln w="9525">
            <a:noFill/>
            <a:miter lim="800000"/>
            <a:headEnd/>
            <a:tailEnd/>
          </a:ln>
        </p:spPr>
        <p:txBody>
          <a:bodyPr vert="horz" wrap="square" lIns="45720" tIns="0" rIns="45720" bIns="0" numCol="1" anchor="ctr" anchorCtr="0" compatLnSpc="1">
            <a:prstTxWarp prst="textNoShape">
              <a:avLst/>
            </a:prstTxWarp>
          </a:bodyPr>
          <a:lstStyle/>
          <a:p>
            <a:pPr lvl="0"/>
            <a:r>
              <a:rPr lang="en-US" dirty="0"/>
              <a:t>Click to edit Master title slide</a:t>
            </a:r>
          </a:p>
        </p:txBody>
      </p:sp>
      <p:sp>
        <p:nvSpPr>
          <p:cNvPr id="1030" name="Text Placeholder 2"/>
          <p:cNvSpPr>
            <a:spLocks noGrp="1"/>
          </p:cNvSpPr>
          <p:nvPr>
            <p:ph type="body" idx="1"/>
          </p:nvPr>
        </p:nvSpPr>
        <p:spPr bwMode="auto">
          <a:xfrm>
            <a:off x="266700" y="1028700"/>
            <a:ext cx="11658600" cy="5600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33" name="Picture 6"/>
          <p:cNvPicPr>
            <a:picLocks noChangeAspect="1"/>
          </p:cNvPicPr>
          <p:nvPr/>
        </p:nvPicPr>
        <p:blipFill>
          <a:blip r:embed="rId32"/>
          <a:srcRect/>
          <a:stretch>
            <a:fillRect/>
          </a:stretch>
        </p:blipFill>
        <p:spPr bwMode="auto">
          <a:xfrm>
            <a:off x="6079067" y="3416309"/>
            <a:ext cx="25400" cy="3175"/>
          </a:xfrm>
          <a:prstGeom prst="rect">
            <a:avLst/>
          </a:prstGeom>
          <a:noFill/>
          <a:ln w="9525">
            <a:noFill/>
            <a:miter lim="800000"/>
            <a:headEnd/>
            <a:tailEnd/>
          </a:ln>
        </p:spPr>
      </p:pic>
      <p:sp>
        <p:nvSpPr>
          <p:cNvPr id="5" name="Text Box 14">
            <a:extLst>
              <a:ext uri="{FF2B5EF4-FFF2-40B4-BE49-F238E27FC236}">
                <a16:creationId xmlns:a16="http://schemas.microsoft.com/office/drawing/2014/main" id="{8E9D0075-D2A3-A5CC-4256-B31D3D5E4FF4}"/>
              </a:ext>
            </a:extLst>
          </p:cNvPr>
          <p:cNvSpPr txBox="1">
            <a:spLocks noChangeArrowheads="1"/>
          </p:cNvSpPr>
          <p:nvPr userDrawn="1"/>
        </p:nvSpPr>
        <p:spPr bwMode="auto">
          <a:xfrm>
            <a:off x="11375588" y="132577"/>
            <a:ext cx="548640" cy="169277"/>
          </a:xfrm>
          <a:prstGeom prst="rect">
            <a:avLst/>
          </a:prstGeom>
          <a:noFill/>
          <a:ln w="9525">
            <a:noFill/>
            <a:miter lim="800000"/>
            <a:headEnd/>
            <a:tailEnd/>
          </a:ln>
          <a:effectLst/>
        </p:spPr>
        <p:txBody>
          <a:bodyPr wrap="square" tIns="0" rIns="0" bIns="0">
            <a:spAutoFit/>
          </a:bodyPr>
          <a:lstStyle/>
          <a:p>
            <a:pPr algn="r">
              <a:spcBef>
                <a:spcPct val="50000"/>
              </a:spcBef>
              <a:defRPr/>
            </a:pPr>
            <a:fld id="{99D903CA-8EC9-4EB0-B4F7-7D6D89967A95}" type="slidenum">
              <a:rPr lang="en-US" sz="1100" b="0" baseline="0" smtClean="0"/>
              <a:pPr algn="r">
                <a:spcBef>
                  <a:spcPct val="50000"/>
                </a:spcBef>
                <a:defRPr/>
              </a:pPr>
              <a:t>‹#›</a:t>
            </a:fld>
            <a:endParaRPr lang="en-US" sz="1100" b="0" baseline="0" dirty="0"/>
          </a:p>
        </p:txBody>
      </p:sp>
      <p:sp>
        <p:nvSpPr>
          <p:cNvPr id="6" name="Date Placeholder 4">
            <a:extLst>
              <a:ext uri="{FF2B5EF4-FFF2-40B4-BE49-F238E27FC236}">
                <a16:creationId xmlns:a16="http://schemas.microsoft.com/office/drawing/2014/main" id="{654CE446-4257-6BEB-B6A7-C36A4CB84617}"/>
              </a:ext>
            </a:extLst>
          </p:cNvPr>
          <p:cNvSpPr>
            <a:spLocks noGrp="1"/>
          </p:cNvSpPr>
          <p:nvPr>
            <p:ph type="dt" sz="half" idx="2"/>
          </p:nvPr>
        </p:nvSpPr>
        <p:spPr>
          <a:xfrm>
            <a:off x="8842515" y="6653150"/>
            <a:ext cx="3081713" cy="137160"/>
          </a:xfrm>
          <a:prstGeom prst="rect">
            <a:avLst/>
          </a:prstGeom>
        </p:spPr>
        <p:txBody>
          <a:bodyPr anchor="ctr"/>
          <a:lstStyle>
            <a:lvl1pPr algn="r">
              <a:defRPr sz="900">
                <a:solidFill>
                  <a:schemeClr val="tx1">
                    <a:lumMod val="75000"/>
                    <a:lumOff val="25000"/>
                  </a:schemeClr>
                </a:solidFill>
              </a:defRPr>
            </a:lvl1pPr>
          </a:lstStyle>
          <a:p>
            <a:endParaRPr lang="en-US" dirty="0"/>
          </a:p>
        </p:txBody>
      </p:sp>
      <p:sp>
        <p:nvSpPr>
          <p:cNvPr id="7" name="Footer Placeholder 3">
            <a:extLst>
              <a:ext uri="{FF2B5EF4-FFF2-40B4-BE49-F238E27FC236}">
                <a16:creationId xmlns:a16="http://schemas.microsoft.com/office/drawing/2014/main" id="{BB31B321-C66F-1A23-694D-DF5296341D94}"/>
              </a:ext>
            </a:extLst>
          </p:cNvPr>
          <p:cNvSpPr>
            <a:spLocks noGrp="1"/>
          </p:cNvSpPr>
          <p:nvPr>
            <p:ph type="ftr" sz="quarter" idx="3"/>
          </p:nvPr>
        </p:nvSpPr>
        <p:spPr>
          <a:xfrm>
            <a:off x="266700" y="6653150"/>
            <a:ext cx="2901373" cy="137160"/>
          </a:xfrm>
          <a:prstGeom prst="rect">
            <a:avLst/>
          </a:prstGeom>
        </p:spPr>
        <p:txBody>
          <a:bodyPr anchor="ctr"/>
          <a:lstStyle>
            <a:lvl1pPr>
              <a:defRPr sz="900">
                <a:solidFill>
                  <a:schemeClr val="tx1">
                    <a:lumMod val="75000"/>
                    <a:lumOff val="25000"/>
                  </a:schemeClr>
                </a:solidFill>
              </a:defRPr>
            </a:lvl1pPr>
          </a:lstStyle>
          <a:p>
            <a:endParaRPr lang="en-US" dirty="0"/>
          </a:p>
        </p:txBody>
      </p:sp>
      <p:pic>
        <p:nvPicPr>
          <p:cNvPr id="9" name="Picture 8" descr="A red and white sign&#10;&#10;Description automatically generated with medium confidence">
            <a:extLst>
              <a:ext uri="{FF2B5EF4-FFF2-40B4-BE49-F238E27FC236}">
                <a16:creationId xmlns:a16="http://schemas.microsoft.com/office/drawing/2014/main" id="{9C47990B-ED32-7041-7CE6-379DC0F77AAE}"/>
              </a:ext>
            </a:extLst>
          </p:cNvPr>
          <p:cNvPicPr>
            <a:picLocks noChangeAspect="1"/>
          </p:cNvPicPr>
          <p:nvPr userDrawn="1"/>
        </p:nvPicPr>
        <p:blipFill>
          <a:blip r:embed="rId33"/>
          <a:stretch>
            <a:fillRect/>
          </a:stretch>
        </p:blipFill>
        <p:spPr>
          <a:xfrm>
            <a:off x="11309075" y="319470"/>
            <a:ext cx="681666" cy="451942"/>
          </a:xfrm>
          <a:prstGeom prst="rect">
            <a:avLst/>
          </a:prstGeom>
        </p:spPr>
      </p:pic>
      <p:pic>
        <p:nvPicPr>
          <p:cNvPr id="2" name="Picture 1" descr="A picture containing text, clipart&#10;&#10;Description automatically generated">
            <a:extLst>
              <a:ext uri="{FF2B5EF4-FFF2-40B4-BE49-F238E27FC236}">
                <a16:creationId xmlns:a16="http://schemas.microsoft.com/office/drawing/2014/main" id="{A03C655F-18AF-780C-F994-802A30EEA9EF}"/>
              </a:ext>
            </a:extLst>
          </p:cNvPr>
          <p:cNvPicPr>
            <a:picLocks noChangeAspect="1"/>
          </p:cNvPicPr>
          <p:nvPr userDrawn="1"/>
        </p:nvPicPr>
        <p:blipFill>
          <a:blip r:embed="rId34"/>
          <a:stretch>
            <a:fillRect/>
          </a:stretch>
        </p:blipFill>
        <p:spPr>
          <a:xfrm>
            <a:off x="266700" y="113697"/>
            <a:ext cx="644814" cy="811816"/>
          </a:xfrm>
          <a:prstGeom prst="rect">
            <a:avLst/>
          </a:prstGeom>
        </p:spPr>
      </p:pic>
      <p:sp>
        <p:nvSpPr>
          <p:cNvPr id="3" name="Rectangle 2">
            <a:extLst>
              <a:ext uri="{FF2B5EF4-FFF2-40B4-BE49-F238E27FC236}">
                <a16:creationId xmlns:a16="http://schemas.microsoft.com/office/drawing/2014/main" id="{39720D12-0BDE-1075-1F74-CB008D4B402C}"/>
              </a:ext>
            </a:extLst>
          </p:cNvPr>
          <p:cNvSpPr/>
          <p:nvPr userDrawn="1"/>
        </p:nvSpPr>
        <p:spPr>
          <a:xfrm>
            <a:off x="0" y="0"/>
            <a:ext cx="12192000" cy="6858000"/>
          </a:xfrm>
          <a:prstGeom prst="rect">
            <a:avLst/>
          </a:prstGeom>
          <a:noFill/>
          <a:ln w="76200">
            <a:solidFill>
              <a:schemeClr val="bg2">
                <a:lumMod val="9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8888814"/>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0" r:id="rId24"/>
    <p:sldLayoutId id="2147483931" r:id="rId25"/>
    <p:sldLayoutId id="2147483932" r:id="rId26"/>
    <p:sldLayoutId id="2147483933" r:id="rId27"/>
    <p:sldLayoutId id="2147483935" r:id="rId28"/>
    <p:sldLayoutId id="2147483936" r:id="rId29"/>
    <p:sldLayoutId id="2147483937" r:id="rId30"/>
  </p:sldLayoutIdLst>
  <p:hf sldNum="0" hdr="0" ftr="0" dt="0"/>
  <p:txStyles>
    <p:titleStyle>
      <a:lvl1pPr algn="l" rtl="0" eaLnBrk="1" fontAlgn="base" hangingPunct="1">
        <a:spcBef>
          <a:spcPct val="0"/>
        </a:spcBef>
        <a:spcAft>
          <a:spcPct val="0"/>
        </a:spcAft>
        <a:defRPr sz="3200" b="1" kern="1200" cap="all">
          <a:solidFill>
            <a:schemeClr val="tx1">
              <a:lumMod val="90000"/>
              <a:lumOff val="10000"/>
            </a:schemeClr>
          </a:solidFill>
          <a:latin typeface="Arial" pitchFamily="34" charset="0"/>
          <a:ea typeface="ＭＳ Ｐゴシック" charset="0"/>
          <a:cs typeface="Arial" pitchFamily="34" charset="0"/>
        </a:defRPr>
      </a:lvl1pPr>
      <a:lvl2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2pPr>
      <a:lvl3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3pPr>
      <a:lvl4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4pPr>
      <a:lvl5pPr algn="l" rtl="0" eaLnBrk="1" fontAlgn="base" hangingPunct="1">
        <a:spcBef>
          <a:spcPct val="0"/>
        </a:spcBef>
        <a:spcAft>
          <a:spcPct val="0"/>
        </a:spcAft>
        <a:defRPr sz="1350" b="1">
          <a:solidFill>
            <a:srgbClr val="978473"/>
          </a:solidFill>
          <a:latin typeface="Arial" charset="0"/>
          <a:ea typeface="ＭＳ Ｐゴシック" charset="0"/>
          <a:cs typeface="Arial" charset="0"/>
        </a:defRPr>
      </a:lvl5pPr>
      <a:lvl6pPr marL="257175" algn="l" rtl="0" eaLnBrk="1" fontAlgn="base" hangingPunct="1">
        <a:spcBef>
          <a:spcPct val="0"/>
        </a:spcBef>
        <a:spcAft>
          <a:spcPct val="0"/>
        </a:spcAft>
        <a:defRPr sz="2475">
          <a:solidFill>
            <a:schemeClr val="tx1"/>
          </a:solidFill>
          <a:latin typeface="Arial" charset="0"/>
          <a:cs typeface="Arial" charset="0"/>
        </a:defRPr>
      </a:lvl6pPr>
      <a:lvl7pPr marL="514350" algn="l" rtl="0" eaLnBrk="1" fontAlgn="base" hangingPunct="1">
        <a:spcBef>
          <a:spcPct val="0"/>
        </a:spcBef>
        <a:spcAft>
          <a:spcPct val="0"/>
        </a:spcAft>
        <a:defRPr sz="2475">
          <a:solidFill>
            <a:schemeClr val="tx1"/>
          </a:solidFill>
          <a:latin typeface="Arial" charset="0"/>
          <a:cs typeface="Arial" charset="0"/>
        </a:defRPr>
      </a:lvl7pPr>
      <a:lvl8pPr marL="771525" algn="l" rtl="0" eaLnBrk="1" fontAlgn="base" hangingPunct="1">
        <a:spcBef>
          <a:spcPct val="0"/>
        </a:spcBef>
        <a:spcAft>
          <a:spcPct val="0"/>
        </a:spcAft>
        <a:defRPr sz="2475">
          <a:solidFill>
            <a:schemeClr val="tx1"/>
          </a:solidFill>
          <a:latin typeface="Arial" charset="0"/>
          <a:cs typeface="Arial" charset="0"/>
        </a:defRPr>
      </a:lvl8pPr>
      <a:lvl9pPr marL="1028700" algn="l" rtl="0" eaLnBrk="1" fontAlgn="base" hangingPunct="1">
        <a:spcBef>
          <a:spcPct val="0"/>
        </a:spcBef>
        <a:spcAft>
          <a:spcPct val="0"/>
        </a:spcAft>
        <a:defRPr sz="2475">
          <a:solidFill>
            <a:schemeClr val="tx1"/>
          </a:solidFill>
          <a:latin typeface="Arial" charset="0"/>
          <a:cs typeface="Arial" charset="0"/>
        </a:defRPr>
      </a:lvl9pPr>
    </p:titleStyle>
    <p:bodyStyle>
      <a:lvl1pPr marL="0" indent="0" algn="l" rtl="0" eaLnBrk="1" fontAlgn="base" hangingPunct="1">
        <a:spcBef>
          <a:spcPts val="0"/>
        </a:spcBef>
        <a:spcAft>
          <a:spcPct val="0"/>
        </a:spcAft>
        <a:buFont typeface="Arial" pitchFamily="34" charset="0"/>
        <a:defRPr sz="2100" kern="1200">
          <a:solidFill>
            <a:schemeClr val="tx1">
              <a:lumMod val="90000"/>
              <a:lumOff val="10000"/>
            </a:schemeClr>
          </a:solidFill>
          <a:latin typeface="Arial" pitchFamily="34" charset="0"/>
          <a:ea typeface="ＭＳ Ｐゴシック" charset="0"/>
          <a:cs typeface="Arial" pitchFamily="34" charset="0"/>
        </a:defRPr>
      </a:lvl1pPr>
      <a:lvl2pPr marL="227013" indent="-227013" algn="l" rtl="0" eaLnBrk="1" fontAlgn="base" hangingPunct="1">
        <a:spcBef>
          <a:spcPts val="0"/>
        </a:spcBef>
        <a:spcAft>
          <a:spcPct val="0"/>
        </a:spcAft>
        <a:buFont typeface="Arial" pitchFamily="34" charset="0"/>
        <a:buChar char="–"/>
        <a:defRPr sz="2100" kern="1200">
          <a:solidFill>
            <a:schemeClr val="tx1">
              <a:lumMod val="90000"/>
              <a:lumOff val="10000"/>
            </a:schemeClr>
          </a:solidFill>
          <a:latin typeface="Arial" pitchFamily="34" charset="0"/>
          <a:ea typeface="Arial" charset="0"/>
          <a:cs typeface="Arial" pitchFamily="34" charset="0"/>
        </a:defRPr>
      </a:lvl2pPr>
      <a:lvl3pPr marL="461963" indent="-234950"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3pPr>
      <a:lvl4pPr marL="687388" indent="-225425"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4pPr>
      <a:lvl5pPr marL="914400" indent="-227013" algn="l" rtl="0" eaLnBrk="1" fontAlgn="base" hangingPunct="1">
        <a:spcBef>
          <a:spcPts val="0"/>
        </a:spcBef>
        <a:spcAft>
          <a:spcPct val="0"/>
        </a:spcAft>
        <a:buFont typeface="Arial" pitchFamily="34" charset="0"/>
        <a:buChar char="»"/>
        <a:defRPr sz="1500" kern="1200">
          <a:solidFill>
            <a:schemeClr val="tx1">
              <a:lumMod val="90000"/>
              <a:lumOff val="10000"/>
            </a:schemeClr>
          </a:solidFill>
          <a:latin typeface="Arial" pitchFamily="34" charset="0"/>
          <a:ea typeface="Arial" charset="0"/>
          <a:cs typeface="Arial" pitchFamily="34" charset="0"/>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12">
          <p15:clr>
            <a:srgbClr val="5ACBF0"/>
          </p15:clr>
        </p15:guide>
        <p15:guide id="2" pos="12971">
          <p15:clr>
            <a:srgbClr val="5ACBF0"/>
          </p15:clr>
        </p15:guide>
        <p15:guide id="3" pos="168">
          <p15:clr>
            <a:srgbClr val="5ACBF0"/>
          </p15:clr>
        </p15:guide>
        <p15:guide id="4" orient="horz" pos="624">
          <p15:clr>
            <a:srgbClr val="F26B43"/>
          </p15:clr>
        </p15:guide>
        <p15:guide id="5" orient="horz" pos="583">
          <p15:clr>
            <a:srgbClr val="F26B43"/>
          </p15:clr>
        </p15:guide>
        <p15:guide id="6"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9.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2.xml"/><Relationship Id="rId1" Type="http://schemas.openxmlformats.org/officeDocument/2006/relationships/slideLayout" Target="../slideLayouts/slideLayout124.xml"/><Relationship Id="rId4" Type="http://schemas.openxmlformats.org/officeDocument/2006/relationships/image" Target="../media/image34.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4.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125.xml"/><Relationship Id="rId4" Type="http://schemas.openxmlformats.org/officeDocument/2006/relationships/image" Target="../media/image36.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125.xml"/><Relationship Id="rId4" Type="http://schemas.openxmlformats.org/officeDocument/2006/relationships/image" Target="../media/image37.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7.xml"/><Relationship Id="rId1" Type="http://schemas.openxmlformats.org/officeDocument/2006/relationships/slideLayout" Target="../slideLayouts/slideLayout125.xml"/><Relationship Id="rId4" Type="http://schemas.openxmlformats.org/officeDocument/2006/relationships/image" Target="../media/image38.wmf"/></Relationships>
</file>

<file path=ppt/slides/_rels/slide8.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8.xml"/><Relationship Id="rId1" Type="http://schemas.openxmlformats.org/officeDocument/2006/relationships/slideLayout" Target="../slideLayouts/slideLayout125.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9.xml"/><Relationship Id="rId1" Type="http://schemas.openxmlformats.org/officeDocument/2006/relationships/slideLayout" Target="../slideLayouts/slideLayout125.xml"/><Relationship Id="rId5" Type="http://schemas.openxmlformats.org/officeDocument/2006/relationships/image" Target="../media/image41.png"/><Relationship Id="rId4" Type="http://schemas.openxmlformats.org/officeDocument/2006/relationships/image" Target="../media/image40.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0.xml"/><Relationship Id="rId1" Type="http://schemas.openxmlformats.org/officeDocument/2006/relationships/slideLayout" Target="../slideLayouts/slideLayout125.xml"/><Relationship Id="rId4" Type="http://schemas.openxmlformats.org/officeDocument/2006/relationships/image" Target="../media/image40.emf"/></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125.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25.xml"/></Relationships>
</file>

<file path=ppt/slides/_rels/slide1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3.xml"/><Relationship Id="rId1" Type="http://schemas.openxmlformats.org/officeDocument/2006/relationships/slideLayout" Target="../slideLayouts/slideLayout1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3E026-9432-D087-DCE4-5B20381E45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475C2-7551-3BD1-CB5B-C1DA4B077B44}"/>
              </a:ext>
            </a:extLst>
          </p:cNvPr>
          <p:cNvSpPr>
            <a:spLocks noGrp="1"/>
          </p:cNvSpPr>
          <p:nvPr>
            <p:ph type="title"/>
          </p:nvPr>
        </p:nvSpPr>
        <p:spPr>
          <a:xfrm>
            <a:off x="266699" y="265872"/>
            <a:ext cx="9904590" cy="3163127"/>
          </a:xfrm>
        </p:spPr>
        <p:txBody>
          <a:bodyPr/>
          <a:lstStyle/>
          <a:p>
            <a:r>
              <a:rPr lang="en-US" sz="3600" dirty="0"/>
              <a:t>Norfolk District</a:t>
            </a:r>
            <a:br>
              <a:rPr lang="en-US" sz="3600" dirty="0"/>
            </a:br>
            <a:r>
              <a:rPr lang="en-US" sz="3600" dirty="0"/>
              <a:t>North Atlantic Division</a:t>
            </a:r>
            <a:br>
              <a:rPr lang="en-US" sz="2800" dirty="0"/>
            </a:br>
            <a:br>
              <a:rPr lang="en-US" sz="2800" dirty="0"/>
            </a:br>
            <a:r>
              <a:rPr lang="en-US" sz="2800" dirty="0"/>
              <a:t>James River Maintenance Dredging</a:t>
            </a:r>
            <a:br>
              <a:rPr lang="en-US" sz="2800" dirty="0"/>
            </a:br>
            <a:r>
              <a:rPr lang="en-US" sz="2800" dirty="0"/>
              <a:t>Industry Day</a:t>
            </a:r>
          </a:p>
        </p:txBody>
      </p:sp>
      <p:sp>
        <p:nvSpPr>
          <p:cNvPr id="5" name="Text Placeholder 4">
            <a:extLst>
              <a:ext uri="{FF2B5EF4-FFF2-40B4-BE49-F238E27FC236}">
                <a16:creationId xmlns:a16="http://schemas.microsoft.com/office/drawing/2014/main" id="{0E2B8408-CA89-37A1-FEEA-1BB2DC4D8A95}"/>
              </a:ext>
            </a:extLst>
          </p:cNvPr>
          <p:cNvSpPr>
            <a:spLocks noGrp="1"/>
          </p:cNvSpPr>
          <p:nvPr>
            <p:ph type="body" sz="quarter" idx="15"/>
          </p:nvPr>
        </p:nvSpPr>
        <p:spPr>
          <a:xfrm>
            <a:off x="255702" y="3579142"/>
            <a:ext cx="5816600" cy="462280"/>
          </a:xfrm>
        </p:spPr>
        <p:txBody>
          <a:bodyPr/>
          <a:lstStyle/>
          <a:p>
            <a:r>
              <a:rPr lang="en-US" dirty="0"/>
              <a:t>18 November 2025</a:t>
            </a:r>
          </a:p>
        </p:txBody>
      </p:sp>
    </p:spTree>
    <p:extLst>
      <p:ext uri="{BB962C8B-B14F-4D97-AF65-F5344CB8AC3E}">
        <p14:creationId xmlns:p14="http://schemas.microsoft.com/office/powerpoint/2010/main" val="265369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1883E2-1195-4193-B565-BD5609ABF5F9}"/>
              </a:ext>
            </a:extLst>
          </p:cNvPr>
          <p:cNvSpPr>
            <a:spLocks noGrp="1"/>
          </p:cNvSpPr>
          <p:nvPr>
            <p:ph type="sldNum" sz="quarter" idx="10"/>
          </p:nvPr>
        </p:nvSpPr>
        <p:spPr/>
        <p:txBody>
          <a:bodyPr/>
          <a:lstStyle/>
          <a:p>
            <a:pPr>
              <a:defRPr/>
            </a:pPr>
            <a:fld id="{D3DB905F-ECCA-4945-9977-03D6E1A08F79}" type="slidenum">
              <a:rPr lang="en-US" smtClean="0"/>
              <a:pPr>
                <a:defRPr/>
              </a:pPr>
              <a:t>2</a:t>
            </a:fld>
            <a:endParaRPr lang="en-US" dirty="0"/>
          </a:p>
        </p:txBody>
      </p:sp>
      <p:sp>
        <p:nvSpPr>
          <p:cNvPr id="5" name="Title 1">
            <a:extLst>
              <a:ext uri="{FF2B5EF4-FFF2-40B4-BE49-F238E27FC236}">
                <a16:creationId xmlns:a16="http://schemas.microsoft.com/office/drawing/2014/main" id="{A5B750A3-2A1C-4566-973F-C9B72271836D}"/>
              </a:ext>
            </a:extLst>
          </p:cNvPr>
          <p:cNvSpPr txBox="1">
            <a:spLocks/>
          </p:cNvSpPr>
          <p:nvPr/>
        </p:nvSpPr>
        <p:spPr bwMode="auto">
          <a:xfrm>
            <a:off x="1981200" y="0"/>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Agenda</a:t>
            </a:r>
          </a:p>
        </p:txBody>
      </p:sp>
      <p:graphicFrame>
        <p:nvGraphicFramePr>
          <p:cNvPr id="2" name="Object 1">
            <a:extLst>
              <a:ext uri="{FF2B5EF4-FFF2-40B4-BE49-F238E27FC236}">
                <a16:creationId xmlns:a16="http://schemas.microsoft.com/office/drawing/2014/main" id="{6230143A-19D1-49DA-B80E-C16F7900C4B6}"/>
              </a:ext>
            </a:extLst>
          </p:cNvPr>
          <p:cNvGraphicFramePr>
            <a:graphicFrameLocks noChangeAspect="1"/>
          </p:cNvGraphicFramePr>
          <p:nvPr/>
        </p:nvGraphicFramePr>
        <p:xfrm>
          <a:off x="2354263" y="1585913"/>
          <a:ext cx="7315200" cy="4318000"/>
        </p:xfrm>
        <a:graphic>
          <a:graphicData uri="http://schemas.openxmlformats.org/presentationml/2006/ole">
            <mc:AlternateContent xmlns:mc="http://schemas.openxmlformats.org/markup-compatibility/2006">
              <mc:Choice xmlns:v="urn:schemas-microsoft-com:vml" Requires="v">
                <p:oleObj name="Document" r:id="rId3" imgW="7458379" imgH="4399557" progId="Word.Document.12">
                  <p:embed/>
                </p:oleObj>
              </mc:Choice>
              <mc:Fallback>
                <p:oleObj name="Document" r:id="rId3" imgW="7458379" imgH="4399557" progId="Word.Document.12">
                  <p:embed/>
                  <p:pic>
                    <p:nvPicPr>
                      <p:cNvPr id="2" name="Object 1">
                        <a:extLst>
                          <a:ext uri="{FF2B5EF4-FFF2-40B4-BE49-F238E27FC236}">
                            <a16:creationId xmlns:a16="http://schemas.microsoft.com/office/drawing/2014/main" id="{6230143A-19D1-49DA-B80E-C16F7900C4B6}"/>
                          </a:ext>
                        </a:extLst>
                      </p:cNvPr>
                      <p:cNvPicPr/>
                      <p:nvPr/>
                    </p:nvPicPr>
                    <p:blipFill>
                      <a:blip r:embed="rId4"/>
                      <a:stretch>
                        <a:fillRect/>
                      </a:stretch>
                    </p:blipFill>
                    <p:spPr>
                      <a:xfrm>
                        <a:off x="2354263" y="1585913"/>
                        <a:ext cx="7315200" cy="4318000"/>
                      </a:xfrm>
                      <a:prstGeom prst="rect">
                        <a:avLst/>
                      </a:prstGeom>
                    </p:spPr>
                  </p:pic>
                </p:oleObj>
              </mc:Fallback>
            </mc:AlternateContent>
          </a:graphicData>
        </a:graphic>
      </p:graphicFrame>
    </p:spTree>
    <p:extLst>
      <p:ext uri="{BB962C8B-B14F-4D97-AF65-F5344CB8AC3E}">
        <p14:creationId xmlns:p14="http://schemas.microsoft.com/office/powerpoint/2010/main" val="56511140"/>
      </p:ext>
    </p:extLst>
  </p:cSld>
  <p:clrMapOvr>
    <a:masterClrMapping/>
  </p:clrMapOvr>
  <p:transition advClick="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1883E2-1195-4193-B565-BD5609ABF5F9}"/>
              </a:ext>
            </a:extLst>
          </p:cNvPr>
          <p:cNvSpPr>
            <a:spLocks noGrp="1"/>
          </p:cNvSpPr>
          <p:nvPr>
            <p:ph type="sldNum" sz="quarter" idx="10"/>
          </p:nvPr>
        </p:nvSpPr>
        <p:spPr/>
        <p:txBody>
          <a:bodyPr/>
          <a:lstStyle/>
          <a:p>
            <a:pPr>
              <a:defRPr/>
            </a:pPr>
            <a:fld id="{D3DB905F-ECCA-4945-9977-03D6E1A08F79}" type="slidenum">
              <a:rPr lang="en-US" smtClean="0"/>
              <a:pPr>
                <a:defRPr/>
              </a:pPr>
              <a:t>3</a:t>
            </a:fld>
            <a:endParaRPr lang="en-US" dirty="0"/>
          </a:p>
        </p:txBody>
      </p:sp>
      <p:sp>
        <p:nvSpPr>
          <p:cNvPr id="5" name="Title 1">
            <a:extLst>
              <a:ext uri="{FF2B5EF4-FFF2-40B4-BE49-F238E27FC236}">
                <a16:creationId xmlns:a16="http://schemas.microsoft.com/office/drawing/2014/main" id="{A5B750A3-2A1C-4566-973F-C9B72271836D}"/>
              </a:ext>
            </a:extLst>
          </p:cNvPr>
          <p:cNvSpPr txBox="1">
            <a:spLocks/>
          </p:cNvSpPr>
          <p:nvPr/>
        </p:nvSpPr>
        <p:spPr bwMode="auto">
          <a:xfrm>
            <a:off x="1609725" y="0"/>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Opening Remarks</a:t>
            </a:r>
          </a:p>
        </p:txBody>
      </p:sp>
      <p:sp>
        <p:nvSpPr>
          <p:cNvPr id="3" name="Content Placeholder 2">
            <a:extLst>
              <a:ext uri="{FF2B5EF4-FFF2-40B4-BE49-F238E27FC236}">
                <a16:creationId xmlns:a16="http://schemas.microsoft.com/office/drawing/2014/main" id="{E90C2C7E-A577-4C72-AF25-6DF9DCE6D68D}"/>
              </a:ext>
            </a:extLst>
          </p:cNvPr>
          <p:cNvSpPr>
            <a:spLocks noGrp="1"/>
          </p:cNvSpPr>
          <p:nvPr>
            <p:ph idx="1"/>
          </p:nvPr>
        </p:nvSpPr>
        <p:spPr>
          <a:xfrm>
            <a:off x="723900" y="1149698"/>
            <a:ext cx="10515600" cy="5193951"/>
          </a:xfrm>
        </p:spPr>
        <p:txBody>
          <a:bodyPr/>
          <a:lstStyle/>
          <a:p>
            <a:pPr algn="ctr"/>
            <a:r>
              <a:rPr lang="en-US" sz="3200" dirty="0"/>
              <a:t>Norfolk District Contracting</a:t>
            </a:r>
          </a:p>
          <a:p>
            <a:pPr algn="ctr"/>
            <a:endParaRPr lang="en-US" sz="2400" dirty="0"/>
          </a:p>
          <a:p>
            <a:pPr algn="ctr"/>
            <a:r>
              <a:rPr lang="en-US" sz="2400" b="1" dirty="0"/>
              <a:t>James River Maintenance Dredging IDIQ</a:t>
            </a:r>
          </a:p>
          <a:p>
            <a:pPr algn="ctr"/>
            <a:r>
              <a:rPr lang="en-US" sz="2400" b="1" dirty="0"/>
              <a:t>&amp; Seed Task Order</a:t>
            </a:r>
          </a:p>
          <a:p>
            <a:pPr algn="ctr"/>
            <a:endParaRPr lang="en-US" sz="2400" dirty="0"/>
          </a:p>
          <a:p>
            <a:pPr algn="ctr"/>
            <a:r>
              <a:rPr lang="en-US" sz="2400" dirty="0"/>
              <a:t>5-Year SATOC</a:t>
            </a:r>
          </a:p>
          <a:p>
            <a:pPr algn="ctr"/>
            <a:r>
              <a:rPr lang="en-US" sz="2400" dirty="0"/>
              <a:t>Capacity: NTE $47,000,000</a:t>
            </a:r>
          </a:p>
          <a:p>
            <a:pPr algn="ctr"/>
            <a:r>
              <a:rPr lang="en-US" sz="2400" dirty="0"/>
              <a:t>100% Small Business Set Aside</a:t>
            </a:r>
          </a:p>
          <a:p>
            <a:pPr algn="ctr"/>
            <a:r>
              <a:rPr lang="en-US" sz="2400" dirty="0"/>
              <a:t>NAICS 237990 ($37 million SB Size Standard)</a:t>
            </a:r>
          </a:p>
          <a:p>
            <a:pPr algn="ctr"/>
            <a:endParaRPr lang="en-US" sz="2400" dirty="0"/>
          </a:p>
          <a:p>
            <a:pPr algn="ctr"/>
            <a:r>
              <a:rPr lang="en-US" sz="2400" dirty="0"/>
              <a:t>Estimated Dates:</a:t>
            </a:r>
          </a:p>
          <a:p>
            <a:pPr algn="ctr"/>
            <a:r>
              <a:rPr lang="en-US" sz="2400" dirty="0"/>
              <a:t>FEB 2026- Invitation for Bid (Sealed Bidding) Solicitation</a:t>
            </a:r>
          </a:p>
          <a:p>
            <a:pPr algn="ctr"/>
            <a:r>
              <a:rPr lang="en-US" sz="2400" dirty="0"/>
              <a:t>JUL 2026- Award</a:t>
            </a:r>
          </a:p>
          <a:p>
            <a:pPr algn="ctr"/>
            <a:endParaRPr lang="en-US" sz="2400" dirty="0"/>
          </a:p>
          <a:p>
            <a:pPr algn="ctr"/>
            <a:endParaRPr lang="en-US" sz="1800" dirty="0"/>
          </a:p>
          <a:p>
            <a:pPr algn="ctr"/>
            <a:endParaRPr lang="en-US" sz="1800" dirty="0"/>
          </a:p>
        </p:txBody>
      </p:sp>
    </p:spTree>
    <p:extLst>
      <p:ext uri="{BB962C8B-B14F-4D97-AF65-F5344CB8AC3E}">
        <p14:creationId xmlns:p14="http://schemas.microsoft.com/office/powerpoint/2010/main" val="1346779158"/>
      </p:ext>
    </p:extLst>
  </p:cSld>
  <p:clrMapOvr>
    <a:masterClrMapping/>
  </p:clrMapOvr>
  <p:transition advClick="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8B0E0A5-1FA3-4924-A5F0-2142CAD731FB}"/>
              </a:ext>
            </a:extLst>
          </p:cNvPr>
          <p:cNvSpPr>
            <a:spLocks noGrp="1"/>
          </p:cNvSpPr>
          <p:nvPr>
            <p:ph type="sldNum" sz="quarter" idx="10"/>
          </p:nvPr>
        </p:nvSpPr>
        <p:spPr/>
        <p:txBody>
          <a:bodyPr/>
          <a:lstStyle/>
          <a:p>
            <a:pPr>
              <a:defRPr/>
            </a:pPr>
            <a:fld id="{437B13D3-01BB-49A0-939B-7DF3CB6DB034}" type="slidenum">
              <a:rPr lang="en-US" smtClean="0"/>
              <a:pPr>
                <a:defRPr/>
              </a:pPr>
              <a:t>4</a:t>
            </a:fld>
            <a:endParaRPr lang="en-US" dirty="0"/>
          </a:p>
        </p:txBody>
      </p:sp>
      <p:sp>
        <p:nvSpPr>
          <p:cNvPr id="6" name="Title 1">
            <a:extLst>
              <a:ext uri="{FF2B5EF4-FFF2-40B4-BE49-F238E27FC236}">
                <a16:creationId xmlns:a16="http://schemas.microsoft.com/office/drawing/2014/main" id="{EC73F639-B8B1-402B-841C-0B3CF37A5EE3}"/>
              </a:ext>
            </a:extLst>
          </p:cNvPr>
          <p:cNvSpPr txBox="1">
            <a:spLocks/>
          </p:cNvSpPr>
          <p:nvPr/>
        </p:nvSpPr>
        <p:spPr bwMode="auto">
          <a:xfrm>
            <a:off x="1978653" y="156891"/>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Norfolk District Dredging Program Execution Schedule FY 2025 - FY 2026</a:t>
            </a:r>
          </a:p>
          <a:p>
            <a:endParaRPr lang="en-US" kern="0" dirty="0">
              <a:solidFill>
                <a:schemeClr val="tx1"/>
              </a:solidFill>
            </a:endParaRPr>
          </a:p>
        </p:txBody>
      </p:sp>
      <p:graphicFrame>
        <p:nvGraphicFramePr>
          <p:cNvPr id="7" name="Table 7">
            <a:extLst>
              <a:ext uri="{FF2B5EF4-FFF2-40B4-BE49-F238E27FC236}">
                <a16:creationId xmlns:a16="http://schemas.microsoft.com/office/drawing/2014/main" id="{C9987D88-7542-46F9-BD3D-9EEB2D5B62FB}"/>
              </a:ext>
            </a:extLst>
          </p:cNvPr>
          <p:cNvGraphicFramePr>
            <a:graphicFrameLocks noGrp="1"/>
          </p:cNvGraphicFramePr>
          <p:nvPr/>
        </p:nvGraphicFramePr>
        <p:xfrm>
          <a:off x="213079" y="1016255"/>
          <a:ext cx="11760748" cy="5649125"/>
        </p:xfrm>
        <a:graphic>
          <a:graphicData uri="http://schemas.openxmlformats.org/drawingml/2006/table">
            <a:tbl>
              <a:tblPr firstRow="1" bandRow="1">
                <a:tableStyleId>{5C22544A-7EE6-4342-B048-85BDC9FD1C3A}</a:tableStyleId>
              </a:tblPr>
              <a:tblGrid>
                <a:gridCol w="1651299">
                  <a:extLst>
                    <a:ext uri="{9D8B030D-6E8A-4147-A177-3AD203B41FA5}">
                      <a16:colId xmlns:a16="http://schemas.microsoft.com/office/drawing/2014/main" val="634574574"/>
                    </a:ext>
                  </a:extLst>
                </a:gridCol>
                <a:gridCol w="1571226">
                  <a:extLst>
                    <a:ext uri="{9D8B030D-6E8A-4147-A177-3AD203B41FA5}">
                      <a16:colId xmlns:a16="http://schemas.microsoft.com/office/drawing/2014/main" val="479122314"/>
                    </a:ext>
                  </a:extLst>
                </a:gridCol>
                <a:gridCol w="2073945">
                  <a:extLst>
                    <a:ext uri="{9D8B030D-6E8A-4147-A177-3AD203B41FA5}">
                      <a16:colId xmlns:a16="http://schemas.microsoft.com/office/drawing/2014/main" val="3797660507"/>
                    </a:ext>
                  </a:extLst>
                </a:gridCol>
                <a:gridCol w="1510827">
                  <a:extLst>
                    <a:ext uri="{9D8B030D-6E8A-4147-A177-3AD203B41FA5}">
                      <a16:colId xmlns:a16="http://schemas.microsoft.com/office/drawing/2014/main" val="755034899"/>
                    </a:ext>
                  </a:extLst>
                </a:gridCol>
                <a:gridCol w="1294996">
                  <a:extLst>
                    <a:ext uri="{9D8B030D-6E8A-4147-A177-3AD203B41FA5}">
                      <a16:colId xmlns:a16="http://schemas.microsoft.com/office/drawing/2014/main" val="3233730100"/>
                    </a:ext>
                  </a:extLst>
                </a:gridCol>
                <a:gridCol w="1068696">
                  <a:extLst>
                    <a:ext uri="{9D8B030D-6E8A-4147-A177-3AD203B41FA5}">
                      <a16:colId xmlns:a16="http://schemas.microsoft.com/office/drawing/2014/main" val="1507771772"/>
                    </a:ext>
                  </a:extLst>
                </a:gridCol>
                <a:gridCol w="2589759">
                  <a:extLst>
                    <a:ext uri="{9D8B030D-6E8A-4147-A177-3AD203B41FA5}">
                      <a16:colId xmlns:a16="http://schemas.microsoft.com/office/drawing/2014/main" val="4250578116"/>
                    </a:ext>
                  </a:extLst>
                </a:gridCol>
              </a:tblGrid>
              <a:tr h="0">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235905578"/>
                  </a:ext>
                </a:extLst>
              </a:tr>
              <a:tr h="567363">
                <a:tc>
                  <a:txBody>
                    <a:bodyPr/>
                    <a:lstStyle/>
                    <a:p>
                      <a:r>
                        <a:rPr lang="en-US" sz="1200" dirty="0"/>
                        <a:t>Type of Dredging Work</a:t>
                      </a:r>
                    </a:p>
                  </a:txBody>
                  <a:tcPr/>
                </a:tc>
                <a:tc>
                  <a:txBody>
                    <a:bodyPr/>
                    <a:lstStyle/>
                    <a:p>
                      <a:r>
                        <a:rPr lang="en-US" sz="1200" dirty="0"/>
                        <a:t>Project Name</a:t>
                      </a:r>
                    </a:p>
                  </a:txBody>
                  <a:tcPr/>
                </a:tc>
                <a:tc>
                  <a:txBody>
                    <a:bodyPr/>
                    <a:lstStyle/>
                    <a:p>
                      <a:r>
                        <a:rPr lang="en-US" sz="1200" dirty="0"/>
                        <a:t>Acquisition Strategy</a:t>
                      </a:r>
                    </a:p>
                    <a:p>
                      <a:r>
                        <a:rPr lang="en-US" sz="1200" dirty="0"/>
                        <a:t>Stand Alone Contract or IDIQ </a:t>
                      </a:r>
                    </a:p>
                  </a:txBody>
                  <a:tcPr/>
                </a:tc>
                <a:tc>
                  <a:txBody>
                    <a:bodyPr/>
                    <a:lstStyle/>
                    <a:p>
                      <a:r>
                        <a:rPr lang="en-US" sz="1200" dirty="0"/>
                        <a:t>Small Business or Unrestricted</a:t>
                      </a:r>
                    </a:p>
                  </a:txBody>
                  <a:tcPr/>
                </a:tc>
                <a:tc>
                  <a:txBody>
                    <a:bodyPr/>
                    <a:lstStyle/>
                    <a:p>
                      <a:r>
                        <a:rPr lang="en-US" sz="1200" dirty="0"/>
                        <a:t>Estimated Price Range</a:t>
                      </a:r>
                    </a:p>
                  </a:txBody>
                  <a:tcPr/>
                </a:tc>
                <a:tc>
                  <a:txBody>
                    <a:bodyPr/>
                    <a:lstStyle/>
                    <a:p>
                      <a:r>
                        <a:rPr lang="en-US" sz="1200" dirty="0"/>
                        <a:t>Schedule </a:t>
                      </a:r>
                    </a:p>
                  </a:txBody>
                  <a:tcPr/>
                </a:tc>
                <a:tc>
                  <a:txBody>
                    <a:bodyPr/>
                    <a:lstStyle/>
                    <a:p>
                      <a:r>
                        <a:rPr lang="en-US" sz="1200" dirty="0"/>
                        <a:t>Notes</a:t>
                      </a:r>
                    </a:p>
                  </a:txBody>
                  <a:tcPr/>
                </a:tc>
                <a:extLst>
                  <a:ext uri="{0D108BD9-81ED-4DB2-BD59-A6C34878D82A}">
                    <a16:rowId xmlns:a16="http://schemas.microsoft.com/office/drawing/2014/main" val="1050388153"/>
                  </a:ext>
                </a:extLst>
              </a:tr>
              <a:tr h="486311">
                <a:tc>
                  <a:txBody>
                    <a:bodyPr/>
                    <a:lstStyle/>
                    <a:p>
                      <a:r>
                        <a:rPr lang="en-US" sz="900" dirty="0"/>
                        <a:t>Cutterhead Pipeline and Mechanical  Dredging</a:t>
                      </a:r>
                    </a:p>
                  </a:txBody>
                  <a:tcPr/>
                </a:tc>
                <a:tc>
                  <a:txBody>
                    <a:bodyPr/>
                    <a:lstStyle/>
                    <a:p>
                      <a:r>
                        <a:rPr lang="en-US" sz="900" dirty="0"/>
                        <a:t>Norfolk Harbor Inner Channels and CNN Deepening </a:t>
                      </a:r>
                    </a:p>
                  </a:txBody>
                  <a:tcPr/>
                </a:tc>
                <a:tc>
                  <a:txBody>
                    <a:bodyPr/>
                    <a:lstStyle/>
                    <a:p>
                      <a:r>
                        <a:rPr lang="en-US" sz="900" dirty="0"/>
                        <a:t>Stand Alone</a:t>
                      </a:r>
                    </a:p>
                  </a:txBody>
                  <a:tcPr/>
                </a:tc>
                <a:tc>
                  <a:txBody>
                    <a:bodyPr/>
                    <a:lstStyle/>
                    <a:p>
                      <a:r>
                        <a:rPr lang="en-US" sz="900" dirty="0"/>
                        <a:t>Unrestricted</a:t>
                      </a:r>
                    </a:p>
                  </a:txBody>
                  <a:tcPr/>
                </a:tc>
                <a:tc>
                  <a:txBody>
                    <a:bodyPr/>
                    <a:lstStyle/>
                    <a:p>
                      <a:r>
                        <a:rPr lang="en-US" sz="900" dirty="0"/>
                        <a:t>$50M - $100M</a:t>
                      </a:r>
                    </a:p>
                  </a:txBody>
                  <a:tcPr/>
                </a:tc>
                <a:tc>
                  <a:txBody>
                    <a:bodyPr/>
                    <a:lstStyle/>
                    <a:p>
                      <a:r>
                        <a:rPr lang="en-US" sz="900" dirty="0"/>
                        <a:t>3Q FY22</a:t>
                      </a:r>
                    </a:p>
                  </a:txBody>
                  <a:tcPr/>
                </a:tc>
                <a:tc>
                  <a:txBody>
                    <a:bodyPr/>
                    <a:lstStyle/>
                    <a:p>
                      <a:r>
                        <a:rPr lang="en-US" sz="900" dirty="0"/>
                        <a:t>9M cubic yards; maintenance and new work dredging; fines and sands; upland placement. </a:t>
                      </a:r>
                    </a:p>
                  </a:txBody>
                  <a:tcPr/>
                </a:tc>
                <a:extLst>
                  <a:ext uri="{0D108BD9-81ED-4DB2-BD59-A6C34878D82A}">
                    <a16:rowId xmlns:a16="http://schemas.microsoft.com/office/drawing/2014/main" val="1870449676"/>
                  </a:ext>
                </a:extLst>
              </a:tr>
              <a:tr h="486311">
                <a:tc>
                  <a:txBody>
                    <a:bodyPr/>
                    <a:lstStyle/>
                    <a:p>
                      <a:r>
                        <a:rPr lang="en-US" sz="900" dirty="0">
                          <a:highlight>
                            <a:srgbClr val="FFFF00"/>
                          </a:highlight>
                        </a:rPr>
                        <a:t>Cutterhead Pipeline Dredging </a:t>
                      </a:r>
                    </a:p>
                  </a:txBody>
                  <a:tcPr/>
                </a:tc>
                <a:tc>
                  <a:txBody>
                    <a:bodyPr/>
                    <a:lstStyle/>
                    <a:p>
                      <a:r>
                        <a:rPr lang="en-US" sz="900" dirty="0">
                          <a:highlight>
                            <a:srgbClr val="FFFF00"/>
                          </a:highlight>
                        </a:rPr>
                        <a:t>James River Maintenance Dredging </a:t>
                      </a:r>
                    </a:p>
                  </a:txBody>
                  <a:tcPr/>
                </a:tc>
                <a:tc>
                  <a:txBody>
                    <a:bodyPr/>
                    <a:lstStyle/>
                    <a:p>
                      <a:r>
                        <a:rPr lang="en-US" sz="900" dirty="0">
                          <a:highlight>
                            <a:srgbClr val="FFFF00"/>
                          </a:highlight>
                        </a:rPr>
                        <a:t>5-year IDIQ SATOC</a:t>
                      </a:r>
                    </a:p>
                  </a:txBody>
                  <a:tcPr/>
                </a:tc>
                <a:tc>
                  <a:txBody>
                    <a:bodyPr/>
                    <a:lstStyle/>
                    <a:p>
                      <a:r>
                        <a:rPr lang="en-US" sz="900" dirty="0">
                          <a:highlight>
                            <a:srgbClr val="FFFF00"/>
                          </a:highlight>
                        </a:rPr>
                        <a:t>Unrestricted</a:t>
                      </a:r>
                    </a:p>
                  </a:txBody>
                  <a:tcPr/>
                </a:tc>
                <a:tc>
                  <a:txBody>
                    <a:bodyPr/>
                    <a:lstStyle/>
                    <a:p>
                      <a:r>
                        <a:rPr lang="en-US" sz="900" dirty="0">
                          <a:highlight>
                            <a:srgbClr val="FFFF00"/>
                          </a:highlight>
                        </a:rPr>
                        <a:t>$25M - $50M</a:t>
                      </a:r>
                    </a:p>
                  </a:txBody>
                  <a:tcPr/>
                </a:tc>
                <a:tc>
                  <a:txBody>
                    <a:bodyPr/>
                    <a:lstStyle/>
                    <a:p>
                      <a:r>
                        <a:rPr lang="en-US" sz="900" dirty="0">
                          <a:highlight>
                            <a:srgbClr val="FFFF00"/>
                          </a:highlight>
                        </a:rPr>
                        <a:t>4Q FY22</a:t>
                      </a:r>
                    </a:p>
                  </a:txBody>
                  <a:tcPr/>
                </a:tc>
                <a:tc>
                  <a:txBody>
                    <a:bodyPr/>
                    <a:lstStyle/>
                    <a:p>
                      <a:r>
                        <a:rPr lang="en-US" sz="900" dirty="0">
                          <a:highlight>
                            <a:srgbClr val="FFFF00"/>
                          </a:highlight>
                        </a:rPr>
                        <a:t>1M to 1.5M cubic yards; maintenance dredging; upland and overboard placement; fines and sands.</a:t>
                      </a:r>
                    </a:p>
                  </a:txBody>
                  <a:tcPr/>
                </a:tc>
                <a:extLst>
                  <a:ext uri="{0D108BD9-81ED-4DB2-BD59-A6C34878D82A}">
                    <a16:rowId xmlns:a16="http://schemas.microsoft.com/office/drawing/2014/main" val="377085201"/>
                  </a:ext>
                </a:extLst>
              </a:tr>
              <a:tr h="486311">
                <a:tc>
                  <a:txBody>
                    <a:bodyPr/>
                    <a:lstStyle/>
                    <a:p>
                      <a:r>
                        <a:rPr lang="en-US" sz="900" dirty="0"/>
                        <a:t>Mechanical Dredging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Norfolk Harbor Maintenance Dredging</a:t>
                      </a:r>
                    </a:p>
                    <a:p>
                      <a:endParaRPr lang="en-US" sz="900" dirty="0"/>
                    </a:p>
                  </a:txBody>
                  <a:tcPr/>
                </a:tc>
                <a:tc>
                  <a:txBody>
                    <a:bodyPr/>
                    <a:lstStyle/>
                    <a:p>
                      <a:r>
                        <a:rPr lang="en-US" sz="900" dirty="0"/>
                        <a:t>Stand Alone </a:t>
                      </a:r>
                    </a:p>
                  </a:txBody>
                  <a:tcPr/>
                </a:tc>
                <a:tc>
                  <a:txBody>
                    <a:bodyPr/>
                    <a:lstStyle/>
                    <a:p>
                      <a:r>
                        <a:rPr lang="en-US" sz="900" dirty="0"/>
                        <a:t>Unrestricted </a:t>
                      </a:r>
                    </a:p>
                  </a:txBody>
                  <a:tcPr/>
                </a:tc>
                <a:tc>
                  <a:txBody>
                    <a:bodyPr/>
                    <a:lstStyle/>
                    <a:p>
                      <a:r>
                        <a:rPr lang="en-US" sz="900" dirty="0"/>
                        <a:t>$10M - $25M</a:t>
                      </a:r>
                    </a:p>
                  </a:txBody>
                  <a:tcPr/>
                </a:tc>
                <a:tc>
                  <a:txBody>
                    <a:bodyPr/>
                    <a:lstStyle/>
                    <a:p>
                      <a:r>
                        <a:rPr lang="en-US" sz="900" dirty="0"/>
                        <a:t>4Q FY22</a:t>
                      </a:r>
                    </a:p>
                  </a:txBody>
                  <a:tcPr/>
                </a:tc>
                <a:tc>
                  <a:txBody>
                    <a:bodyPr/>
                    <a:lstStyle/>
                    <a:p>
                      <a:r>
                        <a:rPr lang="en-US" sz="900" dirty="0"/>
                        <a:t>1M cubic yards; maintenance dredging; ocean placement of dredged material at NODS. fines and sands</a:t>
                      </a:r>
                    </a:p>
                  </a:txBody>
                  <a:tcPr/>
                </a:tc>
                <a:extLst>
                  <a:ext uri="{0D108BD9-81ED-4DB2-BD59-A6C34878D82A}">
                    <a16:rowId xmlns:a16="http://schemas.microsoft.com/office/drawing/2014/main" val="637626243"/>
                  </a:ext>
                </a:extLst>
              </a:tr>
              <a:tr h="486311">
                <a:tc>
                  <a:txBody>
                    <a:bodyPr/>
                    <a:lstStyle/>
                    <a:p>
                      <a:r>
                        <a:rPr lang="en-US" sz="900" dirty="0"/>
                        <a:t>Hopper Dredging</a:t>
                      </a:r>
                    </a:p>
                  </a:txBody>
                  <a:tcPr/>
                </a:tc>
                <a:tc>
                  <a:txBody>
                    <a:bodyPr/>
                    <a:lstStyle/>
                    <a:p>
                      <a:r>
                        <a:rPr lang="en-US" sz="900" dirty="0"/>
                        <a:t>Atlantic Ocean Channel Deepening (Phase 1)</a:t>
                      </a:r>
                    </a:p>
                  </a:txBody>
                  <a:tcPr/>
                </a:tc>
                <a:tc>
                  <a:txBody>
                    <a:bodyPr/>
                    <a:lstStyle/>
                    <a:p>
                      <a:r>
                        <a:rPr lang="en-US" sz="900" dirty="0"/>
                        <a:t>Stand Alone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Unrestricted</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$25M - $50M</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4Q FY22</a:t>
                      </a:r>
                    </a:p>
                    <a:p>
                      <a:endParaRPr lang="en-US" sz="900" dirty="0"/>
                    </a:p>
                  </a:txBody>
                  <a:tcPr/>
                </a:tc>
                <a:tc>
                  <a:txBody>
                    <a:bodyPr/>
                    <a:lstStyle/>
                    <a:p>
                      <a:r>
                        <a:rPr lang="en-US" sz="900" dirty="0"/>
                        <a:t>2M to 2.5M cubic yards; maintenance and new work dredging; placement at Craney Island; sandy dredged material. </a:t>
                      </a:r>
                    </a:p>
                  </a:txBody>
                  <a:tcPr/>
                </a:tc>
                <a:extLst>
                  <a:ext uri="{0D108BD9-81ED-4DB2-BD59-A6C34878D82A}">
                    <a16:rowId xmlns:a16="http://schemas.microsoft.com/office/drawing/2014/main" val="1509226665"/>
                  </a:ext>
                </a:extLst>
              </a:tr>
              <a:tr h="486311">
                <a:tc>
                  <a:txBody>
                    <a:bodyPr/>
                    <a:lstStyle/>
                    <a:p>
                      <a:r>
                        <a:rPr lang="en-US" sz="900" dirty="0"/>
                        <a:t>Cutterhead Pipeline and Mechanical Dredging</a:t>
                      </a:r>
                    </a:p>
                  </a:txBody>
                  <a:tcPr/>
                </a:tc>
                <a:tc>
                  <a:txBody>
                    <a:bodyPr/>
                    <a:lstStyle/>
                    <a:p>
                      <a:r>
                        <a:rPr lang="en-US" sz="900" dirty="0"/>
                        <a:t>Fort Eustis 3</a:t>
                      </a:r>
                      <a:r>
                        <a:rPr lang="en-US" sz="900" baseline="30000" dirty="0"/>
                        <a:t>rd</a:t>
                      </a:r>
                      <a:r>
                        <a:rPr lang="en-US" sz="900" dirty="0"/>
                        <a:t> Port Improvements </a:t>
                      </a:r>
                    </a:p>
                  </a:txBody>
                  <a:tcPr/>
                </a:tc>
                <a:tc>
                  <a:txBody>
                    <a:bodyPr/>
                    <a:lstStyle/>
                    <a:p>
                      <a:r>
                        <a:rPr lang="en-US" sz="900" dirty="0"/>
                        <a:t>Stand Alone</a:t>
                      </a:r>
                    </a:p>
                  </a:txBody>
                  <a:tcPr/>
                </a:tc>
                <a:tc>
                  <a:txBody>
                    <a:bodyPr/>
                    <a:lstStyle/>
                    <a:p>
                      <a:r>
                        <a:rPr lang="en-US" sz="900" dirty="0"/>
                        <a:t>TBD</a:t>
                      </a:r>
                    </a:p>
                  </a:txBody>
                  <a:tcPr/>
                </a:tc>
                <a:tc>
                  <a:txBody>
                    <a:bodyPr/>
                    <a:lstStyle/>
                    <a:p>
                      <a:r>
                        <a:rPr lang="en-US" sz="900" dirty="0"/>
                        <a:t>$5M - $10M</a:t>
                      </a:r>
                    </a:p>
                  </a:txBody>
                  <a:tcPr/>
                </a:tc>
                <a:tc>
                  <a:txBody>
                    <a:bodyPr/>
                    <a:lstStyle/>
                    <a:p>
                      <a:r>
                        <a:rPr lang="en-US" sz="900" dirty="0"/>
                        <a:t>4Q FY22</a:t>
                      </a:r>
                    </a:p>
                  </a:txBody>
                  <a:tcPr/>
                </a:tc>
                <a:tc>
                  <a:txBody>
                    <a:bodyPr/>
                    <a:lstStyle/>
                    <a:p>
                      <a:r>
                        <a:rPr lang="en-US" sz="900" dirty="0"/>
                        <a:t>25K cubic yards; marine construction and new work dredging; upland placement; fines and debris; demolition.</a:t>
                      </a:r>
                    </a:p>
                  </a:txBody>
                  <a:tcPr/>
                </a:tc>
                <a:extLst>
                  <a:ext uri="{0D108BD9-81ED-4DB2-BD59-A6C34878D82A}">
                    <a16:rowId xmlns:a16="http://schemas.microsoft.com/office/drawing/2014/main" val="398812959"/>
                  </a:ext>
                </a:extLst>
              </a:tr>
              <a:tr h="486311">
                <a:tc>
                  <a:txBody>
                    <a:bodyPr/>
                    <a:lstStyle/>
                    <a:p>
                      <a:r>
                        <a:rPr lang="en-US" sz="900" dirty="0"/>
                        <a:t>Cutterhead Pipeline Dredging</a:t>
                      </a:r>
                    </a:p>
                  </a:txBody>
                  <a:tcPr/>
                </a:tc>
                <a:tc>
                  <a:txBody>
                    <a:bodyPr/>
                    <a:lstStyle/>
                    <a:p>
                      <a:r>
                        <a:rPr lang="en-US" sz="900" dirty="0"/>
                        <a:t>Lynnhaven Inlet Maintenance Dredging </a:t>
                      </a:r>
                    </a:p>
                  </a:txBody>
                  <a:tcPr/>
                </a:tc>
                <a:tc>
                  <a:txBody>
                    <a:bodyPr/>
                    <a:lstStyle/>
                    <a:p>
                      <a:r>
                        <a:rPr lang="en-US" sz="900" dirty="0"/>
                        <a:t>Stand Alone</a:t>
                      </a:r>
                    </a:p>
                  </a:txBody>
                  <a:tcPr/>
                </a:tc>
                <a:tc>
                  <a:txBody>
                    <a:bodyPr/>
                    <a:lstStyle/>
                    <a:p>
                      <a:r>
                        <a:rPr lang="en-US" sz="900" dirty="0"/>
                        <a:t>Set Aside to Small Business</a:t>
                      </a:r>
                    </a:p>
                  </a:txBody>
                  <a:tcPr/>
                </a:tc>
                <a:tc>
                  <a:txBody>
                    <a:bodyPr/>
                    <a:lstStyle/>
                    <a:p>
                      <a:r>
                        <a:rPr lang="en-US" sz="900" dirty="0"/>
                        <a:t>$1M - $5M</a:t>
                      </a:r>
                    </a:p>
                  </a:txBody>
                  <a:tcPr/>
                </a:tc>
                <a:tc>
                  <a:txBody>
                    <a:bodyPr/>
                    <a:lstStyle/>
                    <a:p>
                      <a:r>
                        <a:rPr lang="en-US" sz="900" dirty="0"/>
                        <a:t>3Q FY23</a:t>
                      </a:r>
                    </a:p>
                  </a:txBody>
                  <a:tcPr/>
                </a:tc>
                <a:tc>
                  <a:txBody>
                    <a:bodyPr/>
                    <a:lstStyle/>
                    <a:p>
                      <a:r>
                        <a:rPr lang="en-US" sz="900" dirty="0"/>
                        <a:t>200K cubic yards; beach placement and upland placement at several locations; sandy dredged material.  IIJA</a:t>
                      </a:r>
                    </a:p>
                  </a:txBody>
                  <a:tcPr/>
                </a:tc>
                <a:extLst>
                  <a:ext uri="{0D108BD9-81ED-4DB2-BD59-A6C34878D82A}">
                    <a16:rowId xmlns:a16="http://schemas.microsoft.com/office/drawing/2014/main" val="2112818940"/>
                  </a:ext>
                </a:extLst>
              </a:tr>
              <a:tr h="621398">
                <a:tc>
                  <a:txBody>
                    <a:bodyPr/>
                    <a:lstStyle/>
                    <a:p>
                      <a:r>
                        <a:rPr lang="en-US" sz="900" dirty="0"/>
                        <a:t>Cutterhead Pipeline and Mechanical Dredging</a:t>
                      </a:r>
                    </a:p>
                  </a:txBody>
                  <a:tcPr/>
                </a:tc>
                <a:tc>
                  <a:txBody>
                    <a:bodyPr/>
                    <a:lstStyle/>
                    <a:p>
                      <a:r>
                        <a:rPr lang="en-US" sz="900" dirty="0"/>
                        <a:t>Milford Haven Maintenance Dredging and Jetty Repairs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Stand Alone</a:t>
                      </a:r>
                    </a:p>
                    <a:p>
                      <a:endParaRPr lang="en-US" sz="900" dirty="0"/>
                    </a:p>
                  </a:txBody>
                  <a:tcPr/>
                </a:tc>
                <a:tc>
                  <a:txBody>
                    <a:bodyPr/>
                    <a:lstStyle/>
                    <a:p>
                      <a:r>
                        <a:rPr lang="en-US" sz="900" dirty="0"/>
                        <a:t>Set Aside to Small Business</a:t>
                      </a:r>
                    </a:p>
                  </a:txBody>
                  <a:tcPr/>
                </a:tc>
                <a:tc>
                  <a:txBody>
                    <a:bodyPr/>
                    <a:lstStyle/>
                    <a:p>
                      <a:r>
                        <a:rPr lang="en-US" sz="900" dirty="0"/>
                        <a:t>$5M - $10M</a:t>
                      </a:r>
                    </a:p>
                  </a:txBody>
                  <a:tcPr/>
                </a:tc>
                <a:tc>
                  <a:txBody>
                    <a:bodyPr/>
                    <a:lstStyle/>
                    <a:p>
                      <a:r>
                        <a:rPr lang="en-US" sz="900" dirty="0"/>
                        <a:t>4Q FY23</a:t>
                      </a:r>
                    </a:p>
                  </a:txBody>
                  <a:tcPr/>
                </a:tc>
                <a:tc>
                  <a:txBody>
                    <a:bodyPr/>
                    <a:lstStyle/>
                    <a:p>
                      <a:r>
                        <a:rPr lang="en-US" sz="900" dirty="0"/>
                        <a:t>25K cubic yards; one contract to perform jetty repairs and maintenance dredging; beach placement; sandy dredged material.  IIJA</a:t>
                      </a:r>
                    </a:p>
                  </a:txBody>
                  <a:tcPr/>
                </a:tc>
                <a:extLst>
                  <a:ext uri="{0D108BD9-81ED-4DB2-BD59-A6C34878D82A}">
                    <a16:rowId xmlns:a16="http://schemas.microsoft.com/office/drawing/2014/main" val="3082003552"/>
                  </a:ext>
                </a:extLst>
              </a:tr>
              <a:tr h="621398">
                <a:tc>
                  <a:txBody>
                    <a:bodyPr/>
                    <a:lstStyle/>
                    <a:p>
                      <a:r>
                        <a:rPr lang="en-US" sz="900" dirty="0"/>
                        <a:t>Hopper Dredging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Atlantic Ocean Channel Deepening (Phase 2)</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Stand Alone</a:t>
                      </a:r>
                    </a:p>
                    <a:p>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Unrestricted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$25M - $50M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4Q FY23</a:t>
                      </a:r>
                    </a:p>
                  </a:txBody>
                  <a:tcPr/>
                </a:tc>
                <a:tc>
                  <a:txBody>
                    <a:bodyPr/>
                    <a:lstStyle/>
                    <a:p>
                      <a:r>
                        <a:rPr lang="en-US" sz="900" dirty="0"/>
                        <a:t>5M to 5.5M cubic yards; maintenance and new work dredging, sandy dredged material; beach placement and placement at DNODS.</a:t>
                      </a:r>
                    </a:p>
                  </a:txBody>
                  <a:tcPr/>
                </a:tc>
                <a:extLst>
                  <a:ext uri="{0D108BD9-81ED-4DB2-BD59-A6C34878D82A}">
                    <a16:rowId xmlns:a16="http://schemas.microsoft.com/office/drawing/2014/main" val="698611350"/>
                  </a:ext>
                </a:extLst>
              </a:tr>
              <a:tr h="486311">
                <a:tc>
                  <a:txBody>
                    <a:bodyPr/>
                    <a:lstStyle/>
                    <a:p>
                      <a:r>
                        <a:rPr lang="en-US" sz="900" dirty="0"/>
                        <a:t>Mechanical Dredging   </a:t>
                      </a:r>
                    </a:p>
                  </a:txBody>
                  <a:tcPr/>
                </a:tc>
                <a:tc>
                  <a:txBody>
                    <a:bodyPr/>
                    <a:lstStyle/>
                    <a:p>
                      <a:r>
                        <a:rPr lang="en-US" sz="900" dirty="0"/>
                        <a:t>Southern Branch Maintenance Dredging </a:t>
                      </a:r>
                    </a:p>
                  </a:txBody>
                  <a:tcPr/>
                </a:tc>
                <a:tc>
                  <a:txBody>
                    <a:bodyPr/>
                    <a:lstStyle/>
                    <a:p>
                      <a:r>
                        <a:rPr lang="en-US" sz="900" dirty="0"/>
                        <a:t>Stand Alone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TBD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$5M - $10M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4Q FY23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txBody>
                  <a:tcPr/>
                </a:tc>
                <a:tc>
                  <a:txBody>
                    <a:bodyPr/>
                    <a:lstStyle/>
                    <a:p>
                      <a:r>
                        <a:rPr lang="en-US" sz="900" dirty="0"/>
                        <a:t>250K cubic yards; maintenance material; fines and potential contamination; upland placement and landfill.</a:t>
                      </a:r>
                    </a:p>
                  </a:txBody>
                  <a:tcPr/>
                </a:tc>
                <a:extLst>
                  <a:ext uri="{0D108BD9-81ED-4DB2-BD59-A6C34878D82A}">
                    <a16:rowId xmlns:a16="http://schemas.microsoft.com/office/drawing/2014/main" val="1081378518"/>
                  </a:ext>
                </a:extLst>
              </a:tr>
            </a:tbl>
          </a:graphicData>
        </a:graphic>
      </p:graphicFrame>
      <p:pic>
        <p:nvPicPr>
          <p:cNvPr id="2" name="Picture 1">
            <a:extLst>
              <a:ext uri="{FF2B5EF4-FFF2-40B4-BE49-F238E27FC236}">
                <a16:creationId xmlns:a16="http://schemas.microsoft.com/office/drawing/2014/main" id="{D1671C08-7C36-9A2E-6282-EDAC2A877DE5}"/>
              </a:ext>
            </a:extLst>
          </p:cNvPr>
          <p:cNvPicPr>
            <a:picLocks noChangeAspect="1"/>
          </p:cNvPicPr>
          <p:nvPr/>
        </p:nvPicPr>
        <p:blipFill>
          <a:blip r:embed="rId3"/>
          <a:stretch>
            <a:fillRect/>
          </a:stretch>
        </p:blipFill>
        <p:spPr>
          <a:xfrm>
            <a:off x="213079" y="1229683"/>
            <a:ext cx="11761196" cy="5434597"/>
          </a:xfrm>
          <a:prstGeom prst="rect">
            <a:avLst/>
          </a:prstGeom>
        </p:spPr>
      </p:pic>
    </p:spTree>
    <p:extLst>
      <p:ext uri="{BB962C8B-B14F-4D97-AF65-F5344CB8AC3E}">
        <p14:creationId xmlns:p14="http://schemas.microsoft.com/office/powerpoint/2010/main" val="2747240844"/>
      </p:ext>
    </p:extLst>
  </p:cSld>
  <p:clrMapOvr>
    <a:masterClrMapping/>
  </p:clrMapOvr>
  <p:transition advClick="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0F8730-8E4C-4071-ADC9-B3B11CDBA2AC}"/>
              </a:ext>
            </a:extLst>
          </p:cNvPr>
          <p:cNvSpPr txBox="1">
            <a:spLocks/>
          </p:cNvSpPr>
          <p:nvPr/>
        </p:nvSpPr>
        <p:spPr bwMode="auto">
          <a:xfrm>
            <a:off x="2166257" y="117172"/>
            <a:ext cx="7859486" cy="8714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a:p>
            <a:r>
              <a:rPr lang="en-US" kern="0" dirty="0">
                <a:solidFill>
                  <a:schemeClr val="tx1"/>
                </a:solidFill>
              </a:rPr>
              <a:t>Vessel Types</a:t>
            </a:r>
          </a:p>
        </p:txBody>
      </p:sp>
      <p:graphicFrame>
        <p:nvGraphicFramePr>
          <p:cNvPr id="3" name="Object 2">
            <a:extLst>
              <a:ext uri="{FF2B5EF4-FFF2-40B4-BE49-F238E27FC236}">
                <a16:creationId xmlns:a16="http://schemas.microsoft.com/office/drawing/2014/main" id="{5DB1B044-6591-403A-80C2-8E101648E764}"/>
              </a:ext>
            </a:extLst>
          </p:cNvPr>
          <p:cNvGraphicFramePr>
            <a:graphicFrameLocks noChangeAspect="1"/>
          </p:cNvGraphicFramePr>
          <p:nvPr/>
        </p:nvGraphicFramePr>
        <p:xfrm>
          <a:off x="1748672" y="1055548"/>
          <a:ext cx="8694656" cy="4890744"/>
        </p:xfrm>
        <a:graphic>
          <a:graphicData uri="http://schemas.openxmlformats.org/presentationml/2006/ole">
            <mc:AlternateContent xmlns:mc="http://schemas.openxmlformats.org/markup-compatibility/2006">
              <mc:Choice xmlns:v="urn:schemas-microsoft-com:vml" Requires="v">
                <p:oleObj name="Adobe Acrobat Document" r:id="rId3" imgW="9144000" imgH="5143680" progId="Acrobat.Document.DC">
                  <p:embed/>
                </p:oleObj>
              </mc:Choice>
              <mc:Fallback>
                <p:oleObj name="Adobe Acrobat Document" r:id="rId3" imgW="9144000" imgH="5143680" progId="Acrobat.Document.DC">
                  <p:embed/>
                  <p:pic>
                    <p:nvPicPr>
                      <p:cNvPr id="3" name="Object 2">
                        <a:extLst>
                          <a:ext uri="{FF2B5EF4-FFF2-40B4-BE49-F238E27FC236}">
                            <a16:creationId xmlns:a16="http://schemas.microsoft.com/office/drawing/2014/main" id="{5DB1B044-6591-403A-80C2-8E101648E764}"/>
                          </a:ext>
                        </a:extLst>
                      </p:cNvPr>
                      <p:cNvPicPr/>
                      <p:nvPr/>
                    </p:nvPicPr>
                    <p:blipFill>
                      <a:blip r:embed="rId4"/>
                      <a:stretch>
                        <a:fillRect/>
                      </a:stretch>
                    </p:blipFill>
                    <p:spPr>
                      <a:xfrm>
                        <a:off x="1748672" y="1055548"/>
                        <a:ext cx="8694656" cy="4890744"/>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8A1603FF-7E9C-4C34-9EE2-B6835EFF408A}"/>
              </a:ext>
            </a:extLst>
          </p:cNvPr>
          <p:cNvSpPr>
            <a:spLocks noGrp="1"/>
          </p:cNvSpPr>
          <p:nvPr>
            <p:ph type="sldNum" sz="quarter" idx="10"/>
          </p:nvPr>
        </p:nvSpPr>
        <p:spPr/>
        <p:txBody>
          <a:bodyPr/>
          <a:lstStyle/>
          <a:p>
            <a:pPr>
              <a:defRPr/>
            </a:pPr>
            <a:fld id="{437B13D3-01BB-49A0-939B-7DF3CB6DB034}" type="slidenum">
              <a:rPr lang="en-US" smtClean="0"/>
              <a:pPr>
                <a:defRPr/>
              </a:pPr>
              <a:t>5</a:t>
            </a:fld>
            <a:endParaRPr lang="en-US" dirty="0"/>
          </a:p>
        </p:txBody>
      </p:sp>
    </p:spTree>
    <p:extLst>
      <p:ext uri="{BB962C8B-B14F-4D97-AF65-F5344CB8AC3E}">
        <p14:creationId xmlns:p14="http://schemas.microsoft.com/office/powerpoint/2010/main" val="3317801975"/>
      </p:ext>
    </p:extLst>
  </p:cSld>
  <p:clrMapOvr>
    <a:masterClrMapping/>
  </p:clrMapOvr>
  <p:transition advClick="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EEED2-749F-65C5-48B5-94633764B28E}"/>
            </a:ext>
          </a:extLst>
        </p:cNvPr>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5334BD05-9D92-3335-F7CC-C31EB8500BD3}"/>
              </a:ext>
            </a:extLst>
          </p:cNvPr>
          <p:cNvGraphicFramePr>
            <a:graphicFrameLocks noChangeAspect="1"/>
          </p:cNvGraphicFramePr>
          <p:nvPr>
            <p:extLst>
              <p:ext uri="{D42A27DB-BD31-4B8C-83A1-F6EECF244321}">
                <p14:modId xmlns:p14="http://schemas.microsoft.com/office/powerpoint/2010/main" val="1119866967"/>
              </p:ext>
            </p:extLst>
          </p:nvPr>
        </p:nvGraphicFramePr>
        <p:xfrm>
          <a:off x="2636838" y="1565275"/>
          <a:ext cx="6918325" cy="3890963"/>
        </p:xfrm>
        <a:graphic>
          <a:graphicData uri="http://schemas.openxmlformats.org/presentationml/2006/ole">
            <mc:AlternateContent xmlns:mc="http://schemas.openxmlformats.org/markup-compatibility/2006">
              <mc:Choice xmlns:v="urn:schemas-microsoft-com:vml" Requires="v">
                <p:oleObj name="Adobe Acrobat Document" r:id="rId3" imgW="7315200" imgH="4114800" progId="Acrobat.Document.DC">
                  <p:embed/>
                </p:oleObj>
              </mc:Choice>
              <mc:Fallback>
                <p:oleObj name="Adobe Acrobat Document" r:id="rId3" imgW="7315200" imgH="4114800" progId="Acrobat.Document.DC">
                  <p:embed/>
                  <p:pic>
                    <p:nvPicPr>
                      <p:cNvPr id="4" name="Object 3">
                        <a:extLst>
                          <a:ext uri="{FF2B5EF4-FFF2-40B4-BE49-F238E27FC236}">
                            <a16:creationId xmlns:a16="http://schemas.microsoft.com/office/drawing/2014/main" id="{B18162D7-20D2-4DE9-B224-8CBB0501608E}"/>
                          </a:ext>
                        </a:extLst>
                      </p:cNvPr>
                      <p:cNvPicPr/>
                      <p:nvPr/>
                    </p:nvPicPr>
                    <p:blipFill>
                      <a:blip r:embed="rId4"/>
                      <a:stretch>
                        <a:fillRect/>
                      </a:stretch>
                    </p:blipFill>
                    <p:spPr>
                      <a:xfrm>
                        <a:off x="2636838" y="1565275"/>
                        <a:ext cx="6918325" cy="3890963"/>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76CFE25B-0F64-5AB4-5231-BD07916A738E}"/>
              </a:ext>
            </a:extLst>
          </p:cNvPr>
          <p:cNvSpPr txBox="1">
            <a:spLocks/>
          </p:cNvSpPr>
          <p:nvPr/>
        </p:nvSpPr>
        <p:spPr bwMode="auto">
          <a:xfrm>
            <a:off x="2166257" y="117172"/>
            <a:ext cx="7859486" cy="8714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a:p>
            <a:r>
              <a:rPr lang="en-US" kern="0" dirty="0">
                <a:solidFill>
                  <a:schemeClr val="tx1"/>
                </a:solidFill>
              </a:rPr>
              <a:t>Restrictions</a:t>
            </a:r>
          </a:p>
        </p:txBody>
      </p:sp>
      <p:sp>
        <p:nvSpPr>
          <p:cNvPr id="2" name="Slide Number Placeholder 1">
            <a:extLst>
              <a:ext uri="{FF2B5EF4-FFF2-40B4-BE49-F238E27FC236}">
                <a16:creationId xmlns:a16="http://schemas.microsoft.com/office/drawing/2014/main" id="{1594E5AB-DA72-1D16-40A1-AA8DDCE2FA12}"/>
              </a:ext>
            </a:extLst>
          </p:cNvPr>
          <p:cNvSpPr>
            <a:spLocks noGrp="1"/>
          </p:cNvSpPr>
          <p:nvPr>
            <p:ph type="sldNum" sz="quarter" idx="10"/>
          </p:nvPr>
        </p:nvSpPr>
        <p:spPr/>
        <p:txBody>
          <a:bodyPr/>
          <a:lstStyle/>
          <a:p>
            <a:pPr>
              <a:defRPr/>
            </a:pPr>
            <a:fld id="{437B13D3-01BB-49A0-939B-7DF3CB6DB034}" type="slidenum">
              <a:rPr lang="en-US" smtClean="0"/>
              <a:pPr>
                <a:defRPr/>
              </a:pPr>
              <a:t>6</a:t>
            </a:fld>
            <a:endParaRPr lang="en-US" dirty="0"/>
          </a:p>
        </p:txBody>
      </p:sp>
    </p:spTree>
    <p:extLst>
      <p:ext uri="{BB962C8B-B14F-4D97-AF65-F5344CB8AC3E}">
        <p14:creationId xmlns:p14="http://schemas.microsoft.com/office/powerpoint/2010/main" val="4179271006"/>
      </p:ext>
    </p:extLst>
  </p:cSld>
  <p:clrMapOvr>
    <a:masterClrMapping/>
  </p:clrMapOvr>
  <p:transition advClick="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61FAE-348D-19B1-F550-72C4EC498009}"/>
            </a:ext>
          </a:extLst>
        </p:cNvPr>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784FF48C-1CF8-4BFE-84A3-66F8C8C11008}"/>
              </a:ext>
            </a:extLst>
          </p:cNvPr>
          <p:cNvGraphicFramePr>
            <a:graphicFrameLocks noChangeAspect="1"/>
          </p:cNvGraphicFramePr>
          <p:nvPr/>
        </p:nvGraphicFramePr>
        <p:xfrm>
          <a:off x="1773584" y="1075745"/>
          <a:ext cx="8644831" cy="4862717"/>
        </p:xfrm>
        <a:graphic>
          <a:graphicData uri="http://schemas.openxmlformats.org/presentationml/2006/ole">
            <mc:AlternateContent xmlns:mc="http://schemas.openxmlformats.org/markup-compatibility/2006">
              <mc:Choice xmlns:v="urn:schemas-microsoft-com:vml" Requires="v">
                <p:oleObj name="Adobe Acrobat Document" r:id="rId3" imgW="9144000" imgH="5143680" progId="Acrobat.Document.DC">
                  <p:embed/>
                </p:oleObj>
              </mc:Choice>
              <mc:Fallback>
                <p:oleObj name="Adobe Acrobat Document" r:id="rId3" imgW="9144000" imgH="5143680" progId="Acrobat.Document.DC">
                  <p:embed/>
                  <p:pic>
                    <p:nvPicPr>
                      <p:cNvPr id="5" name="Object 4">
                        <a:extLst>
                          <a:ext uri="{FF2B5EF4-FFF2-40B4-BE49-F238E27FC236}">
                            <a16:creationId xmlns:a16="http://schemas.microsoft.com/office/drawing/2014/main" id="{8FAF2F8A-C154-441F-BBF4-408BA356A006}"/>
                          </a:ext>
                        </a:extLst>
                      </p:cNvPr>
                      <p:cNvPicPr/>
                      <p:nvPr/>
                    </p:nvPicPr>
                    <p:blipFill>
                      <a:blip r:embed="rId4"/>
                      <a:stretch>
                        <a:fillRect/>
                      </a:stretch>
                    </p:blipFill>
                    <p:spPr>
                      <a:xfrm>
                        <a:off x="1773584" y="1075745"/>
                        <a:ext cx="8644831" cy="4862717"/>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4E208BD-0902-ACBE-436B-CC77ECBEADEA}"/>
              </a:ext>
            </a:extLst>
          </p:cNvPr>
          <p:cNvSpPr txBox="1">
            <a:spLocks/>
          </p:cNvSpPr>
          <p:nvPr/>
        </p:nvSpPr>
        <p:spPr bwMode="auto">
          <a:xfrm>
            <a:off x="2166257" y="117172"/>
            <a:ext cx="7859486" cy="8714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a:p>
            <a:r>
              <a:rPr lang="en-US" kern="0" dirty="0">
                <a:solidFill>
                  <a:schemeClr val="tx1"/>
                </a:solidFill>
              </a:rPr>
              <a:t>Restrictions</a:t>
            </a:r>
          </a:p>
        </p:txBody>
      </p:sp>
      <p:sp>
        <p:nvSpPr>
          <p:cNvPr id="2" name="Slide Number Placeholder 1">
            <a:extLst>
              <a:ext uri="{FF2B5EF4-FFF2-40B4-BE49-F238E27FC236}">
                <a16:creationId xmlns:a16="http://schemas.microsoft.com/office/drawing/2014/main" id="{CB81E365-14B9-4DAD-1E9C-E9CDC193EE4D}"/>
              </a:ext>
            </a:extLst>
          </p:cNvPr>
          <p:cNvSpPr>
            <a:spLocks noGrp="1"/>
          </p:cNvSpPr>
          <p:nvPr>
            <p:ph type="sldNum" sz="quarter" idx="10"/>
          </p:nvPr>
        </p:nvSpPr>
        <p:spPr/>
        <p:txBody>
          <a:bodyPr/>
          <a:lstStyle/>
          <a:p>
            <a:pPr>
              <a:defRPr/>
            </a:pPr>
            <a:fld id="{437B13D3-01BB-49A0-939B-7DF3CB6DB034}" type="slidenum">
              <a:rPr lang="en-US" smtClean="0"/>
              <a:pPr>
                <a:defRPr/>
              </a:pPr>
              <a:t>7</a:t>
            </a:fld>
            <a:endParaRPr lang="en-US" dirty="0"/>
          </a:p>
        </p:txBody>
      </p:sp>
    </p:spTree>
    <p:extLst>
      <p:ext uri="{BB962C8B-B14F-4D97-AF65-F5344CB8AC3E}">
        <p14:creationId xmlns:p14="http://schemas.microsoft.com/office/powerpoint/2010/main" val="1140733277"/>
      </p:ext>
    </p:extLst>
  </p:cSld>
  <p:clrMapOvr>
    <a:masterClrMapping/>
  </p:clrMapOvr>
  <p:transition advClick="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p:txBody>
      </p:sp>
      <p:graphicFrame>
        <p:nvGraphicFramePr>
          <p:cNvPr id="9" name="Table 8"/>
          <p:cNvGraphicFramePr>
            <a:graphicFrameLocks noGrp="1"/>
          </p:cNvGraphicFramePr>
          <p:nvPr/>
        </p:nvGraphicFramePr>
        <p:xfrm>
          <a:off x="7496698" y="1899689"/>
          <a:ext cx="3124200" cy="2845519"/>
        </p:xfrm>
        <a:graphic>
          <a:graphicData uri="http://schemas.openxmlformats.org/drawingml/2006/table">
            <a:tbl>
              <a:tblPr firstRow="1" bandRow="1">
                <a:tableStyleId>{5202B0CA-FC54-4496-8BCA-5EF66A818D29}</a:tableStyleId>
              </a:tblPr>
              <a:tblGrid>
                <a:gridCol w="1453116">
                  <a:extLst>
                    <a:ext uri="{9D8B030D-6E8A-4147-A177-3AD203B41FA5}">
                      <a16:colId xmlns:a16="http://schemas.microsoft.com/office/drawing/2014/main" val="20000"/>
                    </a:ext>
                  </a:extLst>
                </a:gridCol>
                <a:gridCol w="1671084">
                  <a:extLst>
                    <a:ext uri="{9D8B030D-6E8A-4147-A177-3AD203B41FA5}">
                      <a16:colId xmlns:a16="http://schemas.microsoft.com/office/drawing/2014/main" val="20001"/>
                    </a:ext>
                  </a:extLst>
                </a:gridCol>
              </a:tblGrid>
              <a:tr h="123141">
                <a:tc>
                  <a:txBody>
                    <a:bodyPr/>
                    <a:lstStyle/>
                    <a:p>
                      <a:pPr algn="ctr" rtl="0" fontAlgn="b"/>
                      <a:endParaRPr lang="en-US" sz="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endParaRPr lang="en-US" sz="100" b="0" dirty="0"/>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626413">
                <a:tc>
                  <a:txBody>
                    <a:bodyPr/>
                    <a:lstStyle/>
                    <a:p>
                      <a:pPr algn="ctr" rtl="0" fontAlgn="b"/>
                      <a:r>
                        <a:rPr lang="en-US" sz="1100" b="0" i="0" u="none" strike="noStrike" dirty="0">
                          <a:solidFill>
                            <a:srgbClr val="000000"/>
                          </a:solidFill>
                          <a:latin typeface="Univers"/>
                        </a:rPr>
                        <a:t>Scope of</a:t>
                      </a:r>
                      <a:r>
                        <a:rPr lang="en-US" sz="1100" b="0" i="0" u="none" strike="noStrike" baseline="0" dirty="0">
                          <a:solidFill>
                            <a:srgbClr val="000000"/>
                          </a:solidFill>
                          <a:latin typeface="Univers"/>
                        </a:rPr>
                        <a:t> Work:</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tcPr>
                </a:tc>
                <a:tc>
                  <a:txBody>
                    <a:bodyPr/>
                    <a:lstStyle/>
                    <a:p>
                      <a:pPr algn="ctr"/>
                      <a:r>
                        <a:rPr lang="en-US" sz="1100" b="0" dirty="0"/>
                        <a:t>Maintenance Dredging</a:t>
                      </a:r>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00857">
                <a:tc>
                  <a:txBody>
                    <a:bodyPr/>
                    <a:lstStyle/>
                    <a:p>
                      <a:pPr algn="ctr" rtl="0" fontAlgn="b"/>
                      <a:r>
                        <a:rPr lang="en-US" sz="1100" u="none" strike="noStrike" dirty="0"/>
                        <a:t>Quantity:</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tcPr>
                </a:tc>
                <a:tc>
                  <a:txBody>
                    <a:bodyPr/>
                    <a:lstStyle/>
                    <a:p>
                      <a:pPr algn="ctr"/>
                      <a:r>
                        <a:rPr lang="en-US" sz="1100" b="0" dirty="0">
                          <a:solidFill>
                            <a:schemeClr val="tx1"/>
                          </a:solidFill>
                        </a:rPr>
                        <a:t>Approx. 1.0 MCY</a:t>
                      </a:r>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2"/>
                  </a:ext>
                </a:extLst>
              </a:tr>
              <a:tr h="441256">
                <a:tc>
                  <a:txBody>
                    <a:bodyPr/>
                    <a:lstStyle/>
                    <a:p>
                      <a:pPr algn="ctr" rtl="0" fontAlgn="b"/>
                      <a:r>
                        <a:rPr lang="en-US" sz="1100" u="none" strike="noStrike" dirty="0"/>
                        <a:t>Material Type:</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a:r>
                        <a:rPr lang="en-US" sz="1100" b="0" dirty="0">
                          <a:solidFill>
                            <a:schemeClr val="tx1"/>
                          </a:solidFill>
                        </a:rPr>
                        <a:t>Fines, Sand</a:t>
                      </a:r>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3"/>
                  </a:ext>
                </a:extLst>
              </a:tr>
              <a:tr h="451284">
                <a:tc>
                  <a:txBody>
                    <a:bodyPr/>
                    <a:lstStyle/>
                    <a:p>
                      <a:pPr algn="ctr" rtl="0" fontAlgn="b"/>
                      <a:r>
                        <a:rPr lang="en-US" sz="1100" u="none" strike="noStrike" dirty="0"/>
                        <a:t>Placement Area: </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a:r>
                        <a:rPr lang="en-US" sz="1100" b="0" dirty="0">
                          <a:solidFill>
                            <a:schemeClr val="tx1"/>
                          </a:solidFill>
                        </a:rPr>
                        <a:t>Upland and Overboard</a:t>
                      </a:r>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4"/>
                  </a:ext>
                </a:extLst>
              </a:tr>
              <a:tr h="451284">
                <a:tc>
                  <a:txBody>
                    <a:bodyPr/>
                    <a:lstStyle/>
                    <a:p>
                      <a:pPr algn="ctr" rtl="0" fontAlgn="b"/>
                      <a:r>
                        <a:rPr lang="en-US" sz="1100" u="none" strike="noStrike" dirty="0"/>
                        <a:t>Type</a:t>
                      </a:r>
                      <a:r>
                        <a:rPr lang="en-US" sz="1100" u="none" strike="noStrike" baseline="0" dirty="0"/>
                        <a:t> of Equipment</a:t>
                      </a:r>
                      <a:r>
                        <a:rPr lang="en-US" sz="1100" u="none" strike="noStrike" dirty="0"/>
                        <a:t>: </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a:r>
                        <a:rPr lang="en-US" sz="1100" b="0" dirty="0"/>
                        <a:t>Cutter-head</a:t>
                      </a:r>
                      <a:r>
                        <a:rPr lang="en-US" sz="1100" b="0" baseline="0" dirty="0"/>
                        <a:t> Pipeline</a:t>
                      </a:r>
                      <a:endParaRPr lang="en-US" sz="1100" b="0" dirty="0"/>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5"/>
                  </a:ext>
                </a:extLst>
              </a:tr>
              <a:tr h="45128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u="none" strike="noStrike" dirty="0"/>
                        <a:t>Environmental Windows: </a:t>
                      </a:r>
                      <a:endParaRPr lang="en-US" sz="1100" b="0" i="0" u="none" strike="noStrike" dirty="0">
                        <a:solidFill>
                          <a:srgbClr val="000000"/>
                        </a:solidFill>
                        <a:latin typeface="Univers"/>
                      </a:endParaRPr>
                    </a:p>
                  </a:txBody>
                  <a:tcPr marL="9525" marR="9525" marT="9525" marB="0" anchor="ctr">
                    <a:lnL w="1905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aseline="0" dirty="0">
                          <a:solidFill>
                            <a:schemeClr val="tx1"/>
                          </a:solidFill>
                        </a:rPr>
                        <a:t>No Dredging 15 Feb – 30 Jun</a:t>
                      </a:r>
                      <a:endParaRPr lang="en-US" sz="1100" dirty="0">
                        <a:solidFill>
                          <a:schemeClr val="tx1"/>
                        </a:solidFill>
                      </a:endParaRPr>
                    </a:p>
                  </a:txBody>
                  <a:tcPr anchor="ctr">
                    <a:lnL w="12700" cap="flat" cmpd="sng" algn="ctr">
                      <a:solidFill>
                        <a:schemeClr val="tx1">
                          <a:lumMod val="50000"/>
                          <a:lumOff val="50000"/>
                        </a:schemeClr>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Slide Number Placeholder 1">
            <a:extLst>
              <a:ext uri="{FF2B5EF4-FFF2-40B4-BE49-F238E27FC236}">
                <a16:creationId xmlns:a16="http://schemas.microsoft.com/office/drawing/2014/main" id="{F5BF30F1-1F89-4F8B-BA9B-264772F25D8E}"/>
              </a:ext>
            </a:extLst>
          </p:cNvPr>
          <p:cNvSpPr>
            <a:spLocks noGrp="1"/>
          </p:cNvSpPr>
          <p:nvPr>
            <p:ph type="sldNum" sz="quarter" idx="10"/>
          </p:nvPr>
        </p:nvSpPr>
        <p:spPr/>
        <p:txBody>
          <a:bodyPr/>
          <a:lstStyle/>
          <a:p>
            <a:pPr>
              <a:defRPr/>
            </a:pPr>
            <a:fld id="{437B13D3-01BB-49A0-939B-7DF3CB6DB034}" type="slidenum">
              <a:rPr lang="en-US" smtClean="0"/>
              <a:pPr>
                <a:defRPr/>
              </a:pPr>
              <a:t>8</a:t>
            </a:fld>
            <a:endParaRPr lang="en-US" dirty="0"/>
          </a:p>
        </p:txBody>
      </p:sp>
      <p:pic>
        <p:nvPicPr>
          <p:cNvPr id="3" name="Picture 2" descr="Map of the James River Federal navigation project&#10;">
            <a:extLst>
              <a:ext uri="{FF2B5EF4-FFF2-40B4-BE49-F238E27FC236}">
                <a16:creationId xmlns:a16="http://schemas.microsoft.com/office/drawing/2014/main" id="{1991AC6D-2CC7-4101-A306-F64670D1F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880" y="1314925"/>
            <a:ext cx="6131821" cy="4679145"/>
          </a:xfrm>
          <a:prstGeom prst="rect">
            <a:avLst/>
          </a:prstGeom>
          <a:ln w="19050">
            <a:solidFill>
              <a:schemeClr val="accent6"/>
            </a:solidFill>
          </a:ln>
        </p:spPr>
      </p:pic>
    </p:spTree>
    <p:extLst>
      <p:ext uri="{BB962C8B-B14F-4D97-AF65-F5344CB8AC3E}">
        <p14:creationId xmlns:p14="http://schemas.microsoft.com/office/powerpoint/2010/main" val="3874514737"/>
      </p:ext>
    </p:extLst>
  </p:cSld>
  <p:clrMapOvr>
    <a:masterClrMapping/>
  </p:clrMapOvr>
  <p:transition advClick="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DDE493-7A5B-4890-8B71-18A887C51365}"/>
              </a:ext>
            </a:extLst>
          </p:cNvPr>
          <p:cNvSpPr>
            <a:spLocks noGrp="1"/>
          </p:cNvSpPr>
          <p:nvPr>
            <p:ph type="sldNum" sz="quarter" idx="10"/>
          </p:nvPr>
        </p:nvSpPr>
        <p:spPr/>
        <p:txBody>
          <a:bodyPr/>
          <a:lstStyle/>
          <a:p>
            <a:pPr>
              <a:defRPr/>
            </a:pPr>
            <a:fld id="{437B13D3-01BB-49A0-939B-7DF3CB6DB034}" type="slidenum">
              <a:rPr lang="en-US" smtClean="0"/>
              <a:pPr>
                <a:defRPr/>
              </a:pPr>
              <a:t>9</a:t>
            </a:fld>
            <a:endParaRPr lang="en-US" dirty="0"/>
          </a:p>
        </p:txBody>
      </p:sp>
      <p:sp>
        <p:nvSpPr>
          <p:cNvPr id="6" name="Title 1">
            <a:extLst>
              <a:ext uri="{FF2B5EF4-FFF2-40B4-BE49-F238E27FC236}">
                <a16:creationId xmlns:a16="http://schemas.microsoft.com/office/drawing/2014/main" id="{BF0F4BFD-FFCE-4184-8A82-CFEDDA237623}"/>
              </a:ext>
            </a:extLst>
          </p:cNvPr>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a:p>
            <a:r>
              <a:rPr lang="en-US" kern="0" dirty="0">
                <a:solidFill>
                  <a:schemeClr val="tx1"/>
                </a:solidFill>
              </a:rPr>
              <a:t>Bank Height (excerpt)</a:t>
            </a:r>
          </a:p>
        </p:txBody>
      </p:sp>
      <p:graphicFrame>
        <p:nvGraphicFramePr>
          <p:cNvPr id="7" name="Object 6">
            <a:extLst>
              <a:ext uri="{FF2B5EF4-FFF2-40B4-BE49-F238E27FC236}">
                <a16:creationId xmlns:a16="http://schemas.microsoft.com/office/drawing/2014/main" id="{5D678A54-D49C-49B5-97A0-0A5C085AAB04}"/>
              </a:ext>
            </a:extLst>
          </p:cNvPr>
          <p:cNvGraphicFramePr>
            <a:graphicFrameLocks noChangeAspect="1"/>
          </p:cNvGraphicFramePr>
          <p:nvPr/>
        </p:nvGraphicFramePr>
        <p:xfrm>
          <a:off x="5483225" y="3240088"/>
          <a:ext cx="1225550" cy="374650"/>
        </p:xfrm>
        <a:graphic>
          <a:graphicData uri="http://schemas.openxmlformats.org/presentationml/2006/ole">
            <mc:AlternateContent xmlns:mc="http://schemas.openxmlformats.org/markup-compatibility/2006">
              <mc:Choice xmlns:v="urn:schemas-microsoft-com:vml" Requires="v">
                <p:oleObj name="Worksheet" r:id="rId3" imgW="1225580" imgH="374525" progId="Excel.Sheet.12">
                  <p:embed/>
                </p:oleObj>
              </mc:Choice>
              <mc:Fallback>
                <p:oleObj name="Worksheet" r:id="rId3" imgW="1225580" imgH="374525" progId="Excel.Sheet.12">
                  <p:embed/>
                  <p:pic>
                    <p:nvPicPr>
                      <p:cNvPr id="7" name="Object 6">
                        <a:extLst>
                          <a:ext uri="{FF2B5EF4-FFF2-40B4-BE49-F238E27FC236}">
                            <a16:creationId xmlns:a16="http://schemas.microsoft.com/office/drawing/2014/main" id="{5D678A54-D49C-49B5-97A0-0A5C085AAB04}"/>
                          </a:ext>
                        </a:extLst>
                      </p:cNvPr>
                      <p:cNvPicPr/>
                      <p:nvPr/>
                    </p:nvPicPr>
                    <p:blipFill>
                      <a:blip r:embed="rId4"/>
                      <a:stretch>
                        <a:fillRect/>
                      </a:stretch>
                    </p:blipFill>
                    <p:spPr>
                      <a:xfrm>
                        <a:off x="5483225" y="3240088"/>
                        <a:ext cx="1225550" cy="374650"/>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8359EDDD-9F96-432F-A05F-63E0F53C7E64}"/>
              </a:ext>
            </a:extLst>
          </p:cNvPr>
          <p:cNvSpPr txBox="1"/>
          <p:nvPr/>
        </p:nvSpPr>
        <p:spPr>
          <a:xfrm>
            <a:off x="1272745" y="5711825"/>
            <a:ext cx="10527957" cy="923330"/>
          </a:xfrm>
          <a:prstGeom prst="rect">
            <a:avLst/>
          </a:prstGeom>
          <a:noFill/>
        </p:spPr>
        <p:txBody>
          <a:bodyPr wrap="square">
            <a:spAutoFit/>
          </a:bodyPr>
          <a:lstStyle/>
          <a:p>
            <a:pPr marL="285750" indent="-285750">
              <a:buFont typeface="Arial" panose="020B0604020202020204" pitchFamily="34" charset="0"/>
              <a:buChar char="•"/>
            </a:pPr>
            <a:r>
              <a:rPr lang="en-US" dirty="0"/>
              <a:t>1 foot rule for average bank height</a:t>
            </a:r>
          </a:p>
          <a:p>
            <a:pPr marL="285750" indent="-285750">
              <a:buFont typeface="Arial" panose="020B0604020202020204" pitchFamily="34" charset="0"/>
              <a:buChar char="•"/>
            </a:pPr>
            <a:r>
              <a:rPr lang="en-US" dirty="0"/>
              <a:t>Average bank height calculation </a:t>
            </a:r>
          </a:p>
          <a:p>
            <a:pPr marL="285750" indent="-285750">
              <a:buFont typeface="Arial" panose="020B0604020202020204" pitchFamily="34" charset="0"/>
              <a:buChar char="•"/>
            </a:pPr>
            <a:r>
              <a:rPr lang="en-US" dirty="0"/>
              <a:t>No unit price adjustment due to variation of the average bank height </a:t>
            </a:r>
          </a:p>
        </p:txBody>
      </p:sp>
      <p:pic>
        <p:nvPicPr>
          <p:cNvPr id="8" name="Picture 7">
            <a:extLst>
              <a:ext uri="{FF2B5EF4-FFF2-40B4-BE49-F238E27FC236}">
                <a16:creationId xmlns:a16="http://schemas.microsoft.com/office/drawing/2014/main" id="{7E3C6BB4-A612-4E5F-D7BA-CA7FAC15D53C}"/>
              </a:ext>
            </a:extLst>
          </p:cNvPr>
          <p:cNvPicPr>
            <a:picLocks noChangeAspect="1"/>
          </p:cNvPicPr>
          <p:nvPr/>
        </p:nvPicPr>
        <p:blipFill>
          <a:blip r:embed="rId5"/>
          <a:stretch>
            <a:fillRect/>
          </a:stretch>
        </p:blipFill>
        <p:spPr>
          <a:xfrm>
            <a:off x="344130" y="1143000"/>
            <a:ext cx="11456572" cy="4357871"/>
          </a:xfrm>
          <a:prstGeom prst="rect">
            <a:avLst/>
          </a:prstGeom>
        </p:spPr>
      </p:pic>
    </p:spTree>
    <p:extLst>
      <p:ext uri="{BB962C8B-B14F-4D97-AF65-F5344CB8AC3E}">
        <p14:creationId xmlns:p14="http://schemas.microsoft.com/office/powerpoint/2010/main" val="3777765505"/>
      </p:ext>
    </p:extLst>
  </p:cSld>
  <p:clrMapOvr>
    <a:masterClrMapping/>
  </p:clrMapOvr>
  <p:transition advClick="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DDE493-7A5B-4890-8B71-18A887C51365}"/>
              </a:ext>
            </a:extLst>
          </p:cNvPr>
          <p:cNvSpPr>
            <a:spLocks noGrp="1"/>
          </p:cNvSpPr>
          <p:nvPr>
            <p:ph type="sldNum" sz="quarter" idx="10"/>
          </p:nvPr>
        </p:nvSpPr>
        <p:spPr/>
        <p:txBody>
          <a:bodyPr/>
          <a:lstStyle/>
          <a:p>
            <a:pPr>
              <a:defRPr/>
            </a:pPr>
            <a:fld id="{437B13D3-01BB-49A0-939B-7DF3CB6DB034}" type="slidenum">
              <a:rPr lang="en-US" smtClean="0"/>
              <a:pPr>
                <a:defRPr/>
              </a:pPr>
              <a:t>10</a:t>
            </a:fld>
            <a:endParaRPr lang="en-US" dirty="0"/>
          </a:p>
        </p:txBody>
      </p:sp>
      <p:sp>
        <p:nvSpPr>
          <p:cNvPr id="6" name="Title 1">
            <a:extLst>
              <a:ext uri="{FF2B5EF4-FFF2-40B4-BE49-F238E27FC236}">
                <a16:creationId xmlns:a16="http://schemas.microsoft.com/office/drawing/2014/main" id="{BF0F4BFD-FFCE-4184-8A82-CFEDDA237623}"/>
              </a:ext>
            </a:extLst>
          </p:cNvPr>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Channel</a:t>
            </a:r>
          </a:p>
          <a:p>
            <a:r>
              <a:rPr lang="en-US" kern="0" dirty="0">
                <a:solidFill>
                  <a:schemeClr val="tx1"/>
                </a:solidFill>
              </a:rPr>
              <a:t>Task Orders (Sample Scope of Work)</a:t>
            </a:r>
          </a:p>
        </p:txBody>
      </p:sp>
      <p:graphicFrame>
        <p:nvGraphicFramePr>
          <p:cNvPr id="7" name="Object 6">
            <a:extLst>
              <a:ext uri="{FF2B5EF4-FFF2-40B4-BE49-F238E27FC236}">
                <a16:creationId xmlns:a16="http://schemas.microsoft.com/office/drawing/2014/main" id="{5D678A54-D49C-49B5-97A0-0A5C085AAB04}"/>
              </a:ext>
            </a:extLst>
          </p:cNvPr>
          <p:cNvGraphicFramePr>
            <a:graphicFrameLocks noChangeAspect="1"/>
          </p:cNvGraphicFramePr>
          <p:nvPr/>
        </p:nvGraphicFramePr>
        <p:xfrm>
          <a:off x="5483225" y="3240088"/>
          <a:ext cx="1225550" cy="374650"/>
        </p:xfrm>
        <a:graphic>
          <a:graphicData uri="http://schemas.openxmlformats.org/presentationml/2006/ole">
            <mc:AlternateContent xmlns:mc="http://schemas.openxmlformats.org/markup-compatibility/2006">
              <mc:Choice xmlns:v="urn:schemas-microsoft-com:vml" Requires="v">
                <p:oleObj name="Worksheet" r:id="rId3" imgW="1225580" imgH="374525" progId="Excel.Sheet.12">
                  <p:embed/>
                </p:oleObj>
              </mc:Choice>
              <mc:Fallback>
                <p:oleObj name="Worksheet" r:id="rId3" imgW="1225580" imgH="374525" progId="Excel.Sheet.12">
                  <p:embed/>
                  <p:pic>
                    <p:nvPicPr>
                      <p:cNvPr id="7" name="Object 6">
                        <a:extLst>
                          <a:ext uri="{FF2B5EF4-FFF2-40B4-BE49-F238E27FC236}">
                            <a16:creationId xmlns:a16="http://schemas.microsoft.com/office/drawing/2014/main" id="{5D678A54-D49C-49B5-97A0-0A5C085AAB04}"/>
                          </a:ext>
                        </a:extLst>
                      </p:cNvPr>
                      <p:cNvPicPr/>
                      <p:nvPr/>
                    </p:nvPicPr>
                    <p:blipFill>
                      <a:blip r:embed="rId4"/>
                      <a:stretch>
                        <a:fillRect/>
                      </a:stretch>
                    </p:blipFill>
                    <p:spPr>
                      <a:xfrm>
                        <a:off x="5483225" y="3240088"/>
                        <a:ext cx="1225550" cy="37465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06671E81-B61E-4DF8-A804-385D46BA0A68}"/>
              </a:ext>
            </a:extLst>
          </p:cNvPr>
          <p:cNvSpPr txBox="1"/>
          <p:nvPr/>
        </p:nvSpPr>
        <p:spPr>
          <a:xfrm>
            <a:off x="468528" y="1143000"/>
            <a:ext cx="10482305" cy="5539978"/>
          </a:xfrm>
          <a:prstGeom prst="rect">
            <a:avLst/>
          </a:prstGeom>
          <a:noFill/>
        </p:spPr>
        <p:txBody>
          <a:bodyPr wrap="square" rtlCol="0">
            <a:spAutoFit/>
          </a:bodyPr>
          <a:lstStyle/>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The work to be performed under this IDIQ Contract Task Order will be on the </a:t>
            </a:r>
            <a:r>
              <a:rPr lang="en-US" sz="1400" dirty="0">
                <a:solidFill>
                  <a:srgbClr val="000000"/>
                </a:solidFill>
                <a:effectLst/>
                <a:latin typeface="+mj-lt"/>
                <a:ea typeface="Times New Roman" panose="02020603050405020304" pitchFamily="18" charset="0"/>
                <a:cs typeface="Times New Roman" panose="02020603050405020304" pitchFamily="18" charset="0"/>
              </a:rPr>
              <a:t>Middle James River and includes Dancing Point to Swann Point channel.</a:t>
            </a:r>
            <a:r>
              <a:rPr lang="en-US" sz="1400" dirty="0">
                <a:effectLst/>
                <a:latin typeface="+mj-lt"/>
                <a:ea typeface="Times New Roman" panose="02020603050405020304" pitchFamily="18" charset="0"/>
                <a:cs typeface="Times New Roman" panose="02020603050405020304" pitchFamily="18" charset="0"/>
              </a:rPr>
              <a:t>  The work to be performed are the items </a:t>
            </a:r>
            <a:r>
              <a:rPr lang="en-US" sz="1400" dirty="0">
                <a:solidFill>
                  <a:srgbClr val="000000"/>
                </a:solidFill>
                <a:effectLst/>
                <a:latin typeface="+mj-lt"/>
                <a:ea typeface="Times New Roman" panose="02020603050405020304" pitchFamily="18" charset="0"/>
                <a:cs typeface="Times New Roman" panose="02020603050405020304" pitchFamily="18" charset="0"/>
              </a:rPr>
              <a:t>defined in contract </a:t>
            </a:r>
            <a:r>
              <a:rPr lang="en-US" sz="1400" dirty="0">
                <a:effectLst/>
                <a:latin typeface="+mj-lt"/>
                <a:ea typeface="Times New Roman" panose="02020603050405020304" pitchFamily="18" charset="0"/>
                <a:cs typeface="Times New Roman" panose="02020603050405020304" pitchFamily="18" charset="0"/>
              </a:rPr>
              <a:t>and specification section 01 22 00, contract line items </a:t>
            </a:r>
            <a:r>
              <a:rPr lang="en-US" sz="1400" dirty="0">
                <a:solidFill>
                  <a:srgbClr val="000000"/>
                </a:solidFill>
                <a:effectLst/>
                <a:latin typeface="+mj-lt"/>
                <a:ea typeface="Times New Roman" panose="02020603050405020304" pitchFamily="18" charset="0"/>
                <a:cs typeface="Times New Roman" panose="02020603050405020304" pitchFamily="18" charset="0"/>
              </a:rPr>
              <a:t>number XXXX, XXXX, XXXX, XXXX, and all associated work as defined in the contract specifications.  </a:t>
            </a:r>
            <a:r>
              <a:rPr lang="en-US" sz="1400" b="1" dirty="0">
                <a:solidFill>
                  <a:srgbClr val="000000"/>
                </a:solidFill>
                <a:effectLst/>
                <a:latin typeface="+mj-lt"/>
                <a:ea typeface="Times New Roman" panose="02020603050405020304" pitchFamily="18" charset="0"/>
                <a:cs typeface="Times New Roman" panose="02020603050405020304" pitchFamily="18" charset="0"/>
              </a:rPr>
              <a:t>Plan Drawings will not be issued for this Task Order. </a:t>
            </a:r>
            <a:r>
              <a:rPr lang="en-US" sz="1400" dirty="0">
                <a:solidFill>
                  <a:srgbClr val="000000"/>
                </a:solidFill>
                <a:effectLst/>
                <a:latin typeface="+mj-lt"/>
                <a:ea typeface="Times New Roman" panose="02020603050405020304" pitchFamily="18" charset="0"/>
                <a:cs typeface="Times New Roman" panose="02020603050405020304" pitchFamily="18" charset="0"/>
              </a:rPr>
              <a:t> A Before Dredging survey of each dredging area will be performed upon receipt of the Contra</a:t>
            </a:r>
            <a:r>
              <a:rPr lang="en-US" sz="1400" dirty="0">
                <a:effectLst/>
                <a:latin typeface="+mj-lt"/>
                <a:ea typeface="Times New Roman" panose="02020603050405020304" pitchFamily="18" charset="0"/>
                <a:cs typeface="Times New Roman" panose="02020603050405020304" pitchFamily="18" charset="0"/>
              </a:rPr>
              <a:t>ctor’s advance notice for dredging, as stipulated in Section 35 20 23, paragraph 1.X.X acceptance sections, Contractor designated acceptance sections shall be for contiguous areas, </a:t>
            </a:r>
            <a:r>
              <a:rPr lang="en-US" sz="1400" b="1" dirty="0">
                <a:effectLst/>
                <a:latin typeface="+mj-lt"/>
                <a:ea typeface="Times New Roman" panose="02020603050405020304" pitchFamily="18" charset="0"/>
                <a:cs typeface="Times New Roman" panose="02020603050405020304" pitchFamily="18" charset="0"/>
              </a:rPr>
              <a:t>full width of the channel</a:t>
            </a:r>
            <a:r>
              <a:rPr lang="en-US" sz="1400" dirty="0">
                <a:effectLst/>
                <a:latin typeface="+mj-lt"/>
                <a:ea typeface="Times New Roman" panose="02020603050405020304" pitchFamily="18" charset="0"/>
                <a:cs typeface="Times New Roman" panose="02020603050405020304" pitchFamily="18" charset="0"/>
              </a:rPr>
              <a:t>, identified by station numbers, and </a:t>
            </a:r>
            <a:r>
              <a:rPr lang="en-US" sz="1400" b="1" dirty="0">
                <a:effectLst/>
                <a:latin typeface="+mj-lt"/>
                <a:ea typeface="Times New Roman" panose="02020603050405020304" pitchFamily="18" charset="0"/>
                <a:cs typeface="Times New Roman" panose="02020603050405020304" pitchFamily="18" charset="0"/>
              </a:rPr>
              <a:t>shall not exceed two acceptance sections for each channel segment</a:t>
            </a:r>
            <a:r>
              <a:rPr lang="en-US" sz="1400" dirty="0">
                <a:effectLst/>
                <a:latin typeface="+mj-lt"/>
                <a:ea typeface="Times New Roman" panose="02020603050405020304" pitchFamily="18" charset="0"/>
                <a:cs typeface="Times New Roman" panose="02020603050405020304" pitchFamily="18" charset="0"/>
              </a:rPr>
              <a:t> identified for maintenance dredging within the task order issued.</a:t>
            </a:r>
          </a:p>
          <a:p>
            <a:pPr marR="0" algn="just" hangingPunct="0">
              <a:spcAft>
                <a:spcPts val="0"/>
              </a:spcAft>
            </a:pPr>
            <a:endParaRPr lang="en-US" sz="1400" dirty="0">
              <a:effectLst/>
              <a:latin typeface="+mj-lt"/>
              <a:ea typeface="Times New Roman" panose="02020603050405020304" pitchFamily="18" charset="0"/>
              <a:cs typeface="Times New Roman" panose="02020603050405020304" pitchFamily="18" charset="0"/>
            </a:endParaRP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The Contractor shall begin work as soon as the Notice to Proceed (NTP) is given from the Contracting Officer.  The Contractor shall begin performance within XX calendar days and complete all work within XXX</a:t>
            </a:r>
            <a:r>
              <a:rPr lang="en-US" sz="1400" dirty="0">
                <a:solidFill>
                  <a:srgbClr val="000000"/>
                </a:solidFill>
                <a:effectLst/>
                <a:latin typeface="+mj-lt"/>
                <a:ea typeface="Times New Roman" panose="02020603050405020304" pitchFamily="18" charset="0"/>
                <a:cs typeface="Times New Roman" panose="02020603050405020304" pitchFamily="18" charset="0"/>
              </a:rPr>
              <a:t> </a:t>
            </a:r>
            <a:r>
              <a:rPr lang="en-US" sz="1400" dirty="0">
                <a:effectLst/>
                <a:latin typeface="+mj-lt"/>
                <a:ea typeface="Times New Roman" panose="02020603050405020304" pitchFamily="18" charset="0"/>
                <a:cs typeface="Times New Roman" panose="02020603050405020304" pitchFamily="18" charset="0"/>
              </a:rPr>
              <a:t>calendar days after receiving notice-to-proceed.</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Portions </a:t>
            </a:r>
            <a:r>
              <a:rPr lang="en-US" sz="1400" dirty="0">
                <a:solidFill>
                  <a:srgbClr val="000000"/>
                </a:solidFill>
                <a:effectLst/>
                <a:latin typeface="+mj-lt"/>
                <a:ea typeface="Times New Roman" panose="02020603050405020304" pitchFamily="18" charset="0"/>
                <a:cs typeface="Times New Roman" panose="02020603050405020304" pitchFamily="18" charset="0"/>
              </a:rPr>
              <a:t>of Dancing Point to Swann Point on the James River Federal Navigation Project are to be dredged in the order </a:t>
            </a:r>
            <a:r>
              <a:rPr lang="en-US" sz="1400" dirty="0">
                <a:effectLst/>
                <a:latin typeface="+mj-lt"/>
                <a:ea typeface="Times New Roman" panose="02020603050405020304" pitchFamily="18" charset="0"/>
                <a:cs typeface="Times New Roman" panose="02020603050405020304" pitchFamily="18" charset="0"/>
              </a:rPr>
              <a:t>indicated below, up to full channel width, to the following elevations:  </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 </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Dancing Point-Swann Point Channel, Station -20+00 to Station 379+33.9; -26 Feet MLLW </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One foot of over depth dredging will be allowed. </a:t>
            </a:r>
          </a:p>
          <a:p>
            <a:pPr marR="0" algn="just" hangingPunct="0">
              <a:spcAft>
                <a:spcPts val="0"/>
              </a:spcAft>
            </a:pPr>
            <a:endParaRPr lang="en-US" sz="1400" dirty="0">
              <a:latin typeface="+mj-lt"/>
              <a:ea typeface="Times New Roman" panose="02020603050405020304" pitchFamily="18" charset="0"/>
              <a:cs typeface="Times New Roman" panose="02020603050405020304" pitchFamily="18" charset="0"/>
            </a:endParaRP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Actual dredging areas, dredging widths, and associated dredging volume will be determined based on results of the Before Dredging (BD) Surveys for each channel as indicated. </a:t>
            </a:r>
            <a:r>
              <a:rPr lang="en-US" sz="1400" dirty="0">
                <a:solidFill>
                  <a:srgbClr val="000000"/>
                </a:solidFill>
                <a:effectLst/>
                <a:latin typeface="+mj-lt"/>
                <a:ea typeface="Times New Roman" panose="02020603050405020304" pitchFamily="18" charset="0"/>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 </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Prior to the commencement of work, a Before Dredge (BD) Survey will be performed for each acceptance section to be dredged.  For each acceptance section surveyed, the Government shall provide the Contractor in a timely manner, BD drawings indicating the required dredging locations, required and allowable dredging depths, and available pay volume.   </a:t>
            </a:r>
          </a:p>
          <a:p>
            <a:pPr marR="0" algn="just" hangingPunct="0">
              <a:spcAft>
                <a:spcPts val="0"/>
              </a:spcAft>
            </a:pPr>
            <a:r>
              <a:rPr lang="en-US" sz="1400" dirty="0">
                <a:effectLst/>
                <a:latin typeface="+mj-lt"/>
                <a:ea typeface="Times New Roman" panose="02020603050405020304" pitchFamily="18" charset="0"/>
                <a:cs typeface="Times New Roman" panose="02020603050405020304" pitchFamily="18" charset="0"/>
              </a:rPr>
              <a:t> </a:t>
            </a:r>
          </a:p>
          <a:p>
            <a:r>
              <a:rPr lang="en-US" dirty="0"/>
              <a:t>Task order magnitude $500,000 to $5M; 2 to 3 Task Orders per Contract Year</a:t>
            </a:r>
          </a:p>
        </p:txBody>
      </p:sp>
    </p:spTree>
    <p:extLst>
      <p:ext uri="{BB962C8B-B14F-4D97-AF65-F5344CB8AC3E}">
        <p14:creationId xmlns:p14="http://schemas.microsoft.com/office/powerpoint/2010/main" val="1084000327"/>
      </p:ext>
    </p:extLst>
  </p:cSld>
  <p:clrMapOvr>
    <a:masterClrMapping/>
  </p:clrMapOvr>
  <p:transition advClick="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Curles Neck Upland Placement Site</a:t>
            </a:r>
          </a:p>
        </p:txBody>
      </p:sp>
      <p:sp>
        <p:nvSpPr>
          <p:cNvPr id="3" name="Slide Number Placeholder 2">
            <a:extLst>
              <a:ext uri="{FF2B5EF4-FFF2-40B4-BE49-F238E27FC236}">
                <a16:creationId xmlns:a16="http://schemas.microsoft.com/office/drawing/2014/main" id="{E3E2B537-77C5-42BA-9388-7B39B2AA85B9}"/>
              </a:ext>
            </a:extLst>
          </p:cNvPr>
          <p:cNvSpPr>
            <a:spLocks noGrp="1"/>
          </p:cNvSpPr>
          <p:nvPr>
            <p:ph type="sldNum" sz="quarter" idx="10"/>
          </p:nvPr>
        </p:nvSpPr>
        <p:spPr/>
        <p:txBody>
          <a:bodyPr/>
          <a:lstStyle/>
          <a:p>
            <a:pPr>
              <a:defRPr/>
            </a:pPr>
            <a:fld id="{437B13D3-01BB-49A0-939B-7DF3CB6DB034}" type="slidenum">
              <a:rPr lang="en-US" smtClean="0"/>
              <a:pPr>
                <a:defRPr/>
              </a:pPr>
              <a:t>11</a:t>
            </a:fld>
            <a:endParaRPr lang="en-US" dirty="0"/>
          </a:p>
        </p:txBody>
      </p:sp>
      <p:pic>
        <p:nvPicPr>
          <p:cNvPr id="5" name="Picture 4">
            <a:extLst>
              <a:ext uri="{FF2B5EF4-FFF2-40B4-BE49-F238E27FC236}">
                <a16:creationId xmlns:a16="http://schemas.microsoft.com/office/drawing/2014/main" id="{A780E561-6DCB-8217-14A6-BAB88C0A4EE2}"/>
              </a:ext>
            </a:extLst>
          </p:cNvPr>
          <p:cNvPicPr>
            <a:picLocks noChangeAspect="1"/>
          </p:cNvPicPr>
          <p:nvPr/>
        </p:nvPicPr>
        <p:blipFill>
          <a:blip r:embed="rId3"/>
          <a:stretch>
            <a:fillRect/>
          </a:stretch>
        </p:blipFill>
        <p:spPr>
          <a:xfrm>
            <a:off x="1738822" y="1027289"/>
            <a:ext cx="8471978" cy="5537200"/>
          </a:xfrm>
          <a:prstGeom prst="rect">
            <a:avLst/>
          </a:prstGeom>
        </p:spPr>
      </p:pic>
    </p:spTree>
    <p:extLst>
      <p:ext uri="{BB962C8B-B14F-4D97-AF65-F5344CB8AC3E}">
        <p14:creationId xmlns:p14="http://schemas.microsoft.com/office/powerpoint/2010/main" val="987438237"/>
      </p:ext>
    </p:extLst>
  </p:cSld>
  <p:clrMapOvr>
    <a:masterClrMapping/>
  </p:clrMapOvr>
  <p:transition advClick="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Richmond Deepwater Terminal</a:t>
            </a:r>
          </a:p>
          <a:p>
            <a:r>
              <a:rPr lang="en-US" kern="0" dirty="0">
                <a:solidFill>
                  <a:schemeClr val="tx1"/>
                </a:solidFill>
              </a:rPr>
              <a:t>Upland Placement Site</a:t>
            </a:r>
          </a:p>
        </p:txBody>
      </p:sp>
      <p:sp>
        <p:nvSpPr>
          <p:cNvPr id="2" name="Slide Number Placeholder 1">
            <a:extLst>
              <a:ext uri="{FF2B5EF4-FFF2-40B4-BE49-F238E27FC236}">
                <a16:creationId xmlns:a16="http://schemas.microsoft.com/office/drawing/2014/main" id="{6CFA35A8-1486-4064-87BA-7AEC59836A37}"/>
              </a:ext>
            </a:extLst>
          </p:cNvPr>
          <p:cNvSpPr>
            <a:spLocks noGrp="1"/>
          </p:cNvSpPr>
          <p:nvPr>
            <p:ph type="sldNum" sz="quarter" idx="10"/>
          </p:nvPr>
        </p:nvSpPr>
        <p:spPr/>
        <p:txBody>
          <a:bodyPr/>
          <a:lstStyle/>
          <a:p>
            <a:pPr>
              <a:defRPr/>
            </a:pPr>
            <a:fld id="{437B13D3-01BB-49A0-939B-7DF3CB6DB034}" type="slidenum">
              <a:rPr lang="en-US" smtClean="0"/>
              <a:pPr>
                <a:defRPr/>
              </a:pPr>
              <a:t>12</a:t>
            </a:fld>
            <a:endParaRPr lang="en-US" dirty="0"/>
          </a:p>
        </p:txBody>
      </p:sp>
      <p:pic>
        <p:nvPicPr>
          <p:cNvPr id="5" name="Picture 4">
            <a:extLst>
              <a:ext uri="{FF2B5EF4-FFF2-40B4-BE49-F238E27FC236}">
                <a16:creationId xmlns:a16="http://schemas.microsoft.com/office/drawing/2014/main" id="{73995A26-F6C0-9BDE-2084-8840B0EBB4F4}"/>
              </a:ext>
            </a:extLst>
          </p:cNvPr>
          <p:cNvPicPr>
            <a:picLocks noChangeAspect="1"/>
          </p:cNvPicPr>
          <p:nvPr/>
        </p:nvPicPr>
        <p:blipFill>
          <a:blip r:embed="rId3"/>
          <a:stretch>
            <a:fillRect/>
          </a:stretch>
        </p:blipFill>
        <p:spPr>
          <a:xfrm>
            <a:off x="1981200" y="1143000"/>
            <a:ext cx="8486319" cy="5546573"/>
          </a:xfrm>
          <a:prstGeom prst="rect">
            <a:avLst/>
          </a:prstGeom>
        </p:spPr>
      </p:pic>
    </p:spTree>
    <p:extLst>
      <p:ext uri="{BB962C8B-B14F-4D97-AF65-F5344CB8AC3E}">
        <p14:creationId xmlns:p14="http://schemas.microsoft.com/office/powerpoint/2010/main" val="2120974699"/>
      </p:ext>
    </p:extLst>
  </p:cSld>
  <p:clrMapOvr>
    <a:masterClrMapping/>
  </p:clrMapOvr>
  <p:transition advClick="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981200" y="-6699"/>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Tribell Shoal Overboard Placement Site</a:t>
            </a:r>
          </a:p>
        </p:txBody>
      </p:sp>
      <p:pic>
        <p:nvPicPr>
          <p:cNvPr id="4" name="Picture 3" descr="A picture containing text, map&#10;&#10;Description automatically generated">
            <a:extLst>
              <a:ext uri="{FF2B5EF4-FFF2-40B4-BE49-F238E27FC236}">
                <a16:creationId xmlns:a16="http://schemas.microsoft.com/office/drawing/2014/main" id="{52F50399-6057-475B-8B09-23F23E805165}"/>
              </a:ext>
            </a:extLst>
          </p:cNvPr>
          <p:cNvPicPr>
            <a:picLocks noChangeAspect="1"/>
          </p:cNvPicPr>
          <p:nvPr/>
        </p:nvPicPr>
        <p:blipFill>
          <a:blip r:embed="rId3"/>
          <a:stretch>
            <a:fillRect/>
          </a:stretch>
        </p:blipFill>
        <p:spPr>
          <a:xfrm>
            <a:off x="3163597" y="1163052"/>
            <a:ext cx="5864805" cy="4531895"/>
          </a:xfrm>
          <a:prstGeom prst="rect">
            <a:avLst/>
          </a:prstGeom>
        </p:spPr>
      </p:pic>
      <p:sp>
        <p:nvSpPr>
          <p:cNvPr id="2" name="Slide Number Placeholder 1">
            <a:extLst>
              <a:ext uri="{FF2B5EF4-FFF2-40B4-BE49-F238E27FC236}">
                <a16:creationId xmlns:a16="http://schemas.microsoft.com/office/drawing/2014/main" id="{DBF1DF81-44F3-49E3-BE20-801C4FA9E05D}"/>
              </a:ext>
            </a:extLst>
          </p:cNvPr>
          <p:cNvSpPr>
            <a:spLocks noGrp="1"/>
          </p:cNvSpPr>
          <p:nvPr>
            <p:ph type="sldNum" sz="quarter" idx="10"/>
          </p:nvPr>
        </p:nvSpPr>
        <p:spPr/>
        <p:txBody>
          <a:bodyPr/>
          <a:lstStyle/>
          <a:p>
            <a:pPr>
              <a:defRPr/>
            </a:pPr>
            <a:fld id="{437B13D3-01BB-49A0-939B-7DF3CB6DB034}" type="slidenum">
              <a:rPr lang="en-US" smtClean="0"/>
              <a:pPr>
                <a:defRPr/>
              </a:pPr>
              <a:t>13</a:t>
            </a:fld>
            <a:endParaRPr lang="en-US" dirty="0"/>
          </a:p>
        </p:txBody>
      </p:sp>
    </p:spTree>
    <p:extLst>
      <p:ext uri="{BB962C8B-B14F-4D97-AF65-F5344CB8AC3E}">
        <p14:creationId xmlns:p14="http://schemas.microsoft.com/office/powerpoint/2010/main" val="3882746870"/>
      </p:ext>
    </p:extLst>
  </p:cSld>
  <p:clrMapOvr>
    <a:masterClrMapping/>
  </p:clrMapOvr>
  <p:transition advClick="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981200" y="1026368"/>
            <a:ext cx="8229600" cy="50945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Arial"/>
                <a:ea typeface="+mj-ea"/>
                <a:cs typeface="+mj-cs"/>
              </a:rPr>
              <a:t>James River Channel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Arial"/>
                <a:ea typeface="+mj-ea"/>
                <a:cs typeface="+mj-cs"/>
              </a:rPr>
              <a:t>Environmental Considerations</a:t>
            </a:r>
          </a:p>
        </p:txBody>
      </p:sp>
      <p:sp>
        <p:nvSpPr>
          <p:cNvPr id="2" name="Slide Number Placeholder 1">
            <a:extLst>
              <a:ext uri="{FF2B5EF4-FFF2-40B4-BE49-F238E27FC236}">
                <a16:creationId xmlns:a16="http://schemas.microsoft.com/office/drawing/2014/main" id="{2A19A850-C8D2-4348-847E-9B8DB81F5B25}"/>
              </a:ext>
            </a:extLst>
          </p:cNvPr>
          <p:cNvSpPr>
            <a:spLocks noGrp="1"/>
          </p:cNvSpPr>
          <p:nvPr>
            <p:ph type="sldNum" sz="quarter" idx="10"/>
          </p:nvPr>
        </p:nvSpPr>
        <p:spPr/>
        <p:txBody>
          <a:bodyPr/>
          <a:lstStyle/>
          <a:p>
            <a:pPr>
              <a:defRPr/>
            </a:pPr>
            <a:fld id="{437B13D3-01BB-49A0-939B-7DF3CB6DB034}" type="slidenum">
              <a:rPr lang="en-US" smtClean="0"/>
              <a:pPr>
                <a:defRPr/>
              </a:pPr>
              <a:t>14</a:t>
            </a:fld>
            <a:endParaRPr lang="en-US" dirty="0"/>
          </a:p>
        </p:txBody>
      </p:sp>
    </p:spTree>
    <p:extLst>
      <p:ext uri="{BB962C8B-B14F-4D97-AF65-F5344CB8AC3E}">
        <p14:creationId xmlns:p14="http://schemas.microsoft.com/office/powerpoint/2010/main" val="2801487988"/>
      </p:ext>
    </p:extLst>
  </p:cSld>
  <p:clrMapOvr>
    <a:masterClrMapping/>
  </p:clrMapOvr>
  <p:transition advClick="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603201"/>
            <a:ext cx="11857022" cy="56515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ea typeface="+mj-ea"/>
                <a:cs typeface="+mj-cs"/>
              </a:rPr>
              <a:t>PROTECTED SPECIES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400" kern="0" dirty="0">
                <a:solidFill>
                  <a:srgbClr val="000000"/>
                </a:solidFill>
                <a:latin typeface="Arial"/>
              </a:rPr>
              <a:t>Native habitat for anadromous fish, sturgeon and other wildlife protected by federal law or species of special concern for the State of Virginia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2400" kern="0" dirty="0">
              <a:solidFill>
                <a:srgbClr val="000000"/>
              </a:solidFill>
              <a:latin typeface="Arial"/>
            </a:endParaRPr>
          </a:p>
          <a:p>
            <a:pPr marL="914400" lvl="1" indent="-457200" algn="l">
              <a:buFont typeface="Arial" panose="020B0604020202020204" pitchFamily="34" charset="0"/>
              <a:buChar char="•"/>
              <a:defRPr/>
            </a:pPr>
            <a:r>
              <a:rPr lang="en-US" sz="2400" kern="0" dirty="0">
                <a:solidFill>
                  <a:srgbClr val="000000"/>
                </a:solidFill>
                <a:latin typeface="Arial"/>
              </a:rPr>
              <a:t>Time of Year Restrictions (TOYR) for dredging activities </a:t>
            </a:r>
          </a:p>
          <a:p>
            <a:pPr marL="1371600" lvl="2" indent="-457200" algn="l">
              <a:buFont typeface="Arial" panose="020B0604020202020204" pitchFamily="34" charset="0"/>
              <a:buChar char="•"/>
              <a:defRPr/>
            </a:pPr>
            <a:r>
              <a:rPr lang="en-US" sz="2400" kern="0" dirty="0">
                <a:solidFill>
                  <a:srgbClr val="000000"/>
                </a:solidFill>
                <a:latin typeface="Arial"/>
              </a:rPr>
              <a:t>Lower James – February 15</a:t>
            </a:r>
            <a:r>
              <a:rPr lang="en-US" sz="2400" kern="0" baseline="30000" dirty="0">
                <a:solidFill>
                  <a:srgbClr val="000000"/>
                </a:solidFill>
                <a:latin typeface="Arial"/>
              </a:rPr>
              <a:t>th</a:t>
            </a:r>
            <a:r>
              <a:rPr lang="en-US" sz="2400" kern="0" dirty="0">
                <a:solidFill>
                  <a:srgbClr val="000000"/>
                </a:solidFill>
                <a:latin typeface="Arial"/>
              </a:rPr>
              <a:t>  through June 15</a:t>
            </a:r>
            <a:r>
              <a:rPr lang="en-US" sz="2400" kern="0" baseline="30000" dirty="0">
                <a:solidFill>
                  <a:srgbClr val="000000"/>
                </a:solidFill>
                <a:latin typeface="Arial"/>
              </a:rPr>
              <a:t>th</a:t>
            </a:r>
            <a:r>
              <a:rPr lang="en-US" sz="2400" kern="0" dirty="0">
                <a:solidFill>
                  <a:srgbClr val="000000"/>
                </a:solidFill>
                <a:latin typeface="Arial"/>
              </a:rPr>
              <a:t> of any year to protect anadromous fish populations and shellfish</a:t>
            </a:r>
          </a:p>
          <a:p>
            <a:pPr marL="1371600" lvl="2" indent="-457200" algn="l">
              <a:buFont typeface="Arial" panose="020B0604020202020204" pitchFamily="34" charset="0"/>
              <a:buChar char="•"/>
              <a:defRPr/>
            </a:pPr>
            <a:r>
              <a:rPr kumimoji="0" lang="en-US" sz="2400" b="1" i="0" u="none" strike="noStrike" kern="0" cap="none" spc="0" normalizeH="0" baseline="0" noProof="0" dirty="0">
                <a:ln>
                  <a:noFill/>
                </a:ln>
                <a:solidFill>
                  <a:srgbClr val="000000"/>
                </a:solidFill>
                <a:effectLst/>
                <a:uLnTx/>
                <a:uFillTx/>
                <a:latin typeface="Arial"/>
                <a:ea typeface="+mj-ea"/>
                <a:cs typeface="+mj-cs"/>
              </a:rPr>
              <a:t>Middle James – February 15</a:t>
            </a:r>
            <a:r>
              <a:rPr kumimoji="0" lang="en-US" sz="2400" b="1" i="0" u="none" strike="noStrike" kern="0" cap="none" spc="0" normalizeH="0" baseline="30000" noProof="0" dirty="0">
                <a:ln>
                  <a:noFill/>
                </a:ln>
                <a:solidFill>
                  <a:srgbClr val="000000"/>
                </a:solidFill>
                <a:effectLst/>
                <a:uLnTx/>
                <a:uFillTx/>
                <a:latin typeface="Arial"/>
                <a:ea typeface="+mj-ea"/>
                <a:cs typeface="+mj-cs"/>
              </a:rPr>
              <a:t>th</a:t>
            </a:r>
            <a:r>
              <a:rPr kumimoji="0" lang="en-US" sz="2400" b="1" i="0" u="none" strike="noStrike" kern="0" cap="none" spc="0" normalizeH="0" baseline="0" noProof="0" dirty="0">
                <a:ln>
                  <a:noFill/>
                </a:ln>
                <a:solidFill>
                  <a:srgbClr val="000000"/>
                </a:solidFill>
                <a:effectLst/>
                <a:uLnTx/>
                <a:uFillTx/>
                <a:latin typeface="Arial"/>
                <a:ea typeface="+mj-ea"/>
                <a:cs typeface="+mj-cs"/>
              </a:rPr>
              <a:t> through June 15</a:t>
            </a:r>
            <a:r>
              <a:rPr kumimoji="0" lang="en-US" sz="2400" b="1" i="0" u="none" strike="noStrike" kern="0" cap="none" spc="0" normalizeH="0" baseline="30000" noProof="0" dirty="0">
                <a:ln>
                  <a:noFill/>
                </a:ln>
                <a:solidFill>
                  <a:srgbClr val="000000"/>
                </a:solidFill>
                <a:effectLst/>
                <a:uLnTx/>
                <a:uFillTx/>
                <a:latin typeface="Arial"/>
                <a:ea typeface="+mj-ea"/>
                <a:cs typeface="+mj-cs"/>
              </a:rPr>
              <a:t>th</a:t>
            </a:r>
            <a:r>
              <a:rPr kumimoji="0" lang="en-US" sz="2400" b="1" i="0" u="none" strike="noStrike" kern="0" cap="none" spc="0" normalizeH="0" baseline="0" noProof="0" dirty="0">
                <a:ln>
                  <a:noFill/>
                </a:ln>
                <a:solidFill>
                  <a:srgbClr val="000000"/>
                </a:solidFill>
                <a:effectLst/>
                <a:uLnTx/>
                <a:uFillTx/>
                <a:latin typeface="Arial"/>
                <a:ea typeface="+mj-ea"/>
                <a:cs typeface="+mj-cs"/>
              </a:rPr>
              <a:t> for Goose Hill Shoal and February 15</a:t>
            </a:r>
            <a:r>
              <a:rPr kumimoji="0" lang="en-US" sz="2400" b="1" i="0" u="none" strike="noStrike" kern="0" cap="none" spc="0" normalizeH="0" baseline="30000" noProof="0" dirty="0">
                <a:ln>
                  <a:noFill/>
                </a:ln>
                <a:solidFill>
                  <a:srgbClr val="000000"/>
                </a:solidFill>
                <a:effectLst/>
                <a:uLnTx/>
                <a:uFillTx/>
                <a:latin typeface="Arial"/>
                <a:ea typeface="+mj-ea"/>
                <a:cs typeface="+mj-cs"/>
              </a:rPr>
              <a:t>th</a:t>
            </a:r>
            <a:r>
              <a:rPr kumimoji="0" lang="en-US" sz="2400" b="1" i="0" u="none" strike="noStrike" kern="0" cap="none" spc="0" normalizeH="0" baseline="0" noProof="0" dirty="0">
                <a:ln>
                  <a:noFill/>
                </a:ln>
                <a:solidFill>
                  <a:srgbClr val="000000"/>
                </a:solidFill>
                <a:effectLst/>
                <a:uLnTx/>
                <a:uFillTx/>
                <a:latin typeface="Arial"/>
                <a:ea typeface="+mj-ea"/>
                <a:cs typeface="+mj-cs"/>
              </a:rPr>
              <a:t> through June 30</a:t>
            </a:r>
            <a:r>
              <a:rPr kumimoji="0" lang="en-US" sz="2400" b="1" i="0" u="none" strike="noStrike" kern="0" cap="none" spc="0" normalizeH="0" baseline="30000" noProof="0" dirty="0">
                <a:ln>
                  <a:noFill/>
                </a:ln>
                <a:solidFill>
                  <a:srgbClr val="000000"/>
                </a:solidFill>
                <a:effectLst/>
                <a:uLnTx/>
                <a:uFillTx/>
                <a:latin typeface="Arial"/>
                <a:ea typeface="+mj-ea"/>
                <a:cs typeface="+mj-cs"/>
              </a:rPr>
              <a:t>th</a:t>
            </a:r>
            <a:r>
              <a:rPr kumimoji="0" lang="en-US" sz="2400" b="1" i="0" u="none" strike="noStrike" kern="0" cap="none" spc="0" normalizeH="0" baseline="0" noProof="0" dirty="0">
                <a:ln>
                  <a:noFill/>
                </a:ln>
                <a:solidFill>
                  <a:srgbClr val="000000"/>
                </a:solidFill>
                <a:effectLst/>
                <a:uLnTx/>
                <a:uFillTx/>
                <a:latin typeface="Arial"/>
                <a:ea typeface="+mj-ea"/>
                <a:cs typeface="+mj-cs"/>
              </a:rPr>
              <a:t> of any year for Dancing Pt – Swann Pt, Jordan Pt-Harrison Bar to Windmill Pt, and City Point Shoals to protect anadromous fish</a:t>
            </a:r>
          </a:p>
          <a:p>
            <a:pPr marL="1371600" lvl="2" indent="-457200" algn="l">
              <a:buFont typeface="Arial" panose="020B0604020202020204" pitchFamily="34" charset="0"/>
              <a:buChar char="•"/>
              <a:defRPr/>
            </a:pPr>
            <a:r>
              <a:rPr lang="en-US" sz="2400" kern="0" dirty="0">
                <a:solidFill>
                  <a:srgbClr val="000000"/>
                </a:solidFill>
                <a:latin typeface="Arial"/>
                <a:ea typeface="+mj-ea"/>
                <a:cs typeface="+mj-cs"/>
              </a:rPr>
              <a:t>Upper James – February 15</a:t>
            </a:r>
            <a:r>
              <a:rPr lang="en-US" sz="2400" kern="0" baseline="30000" dirty="0">
                <a:solidFill>
                  <a:srgbClr val="000000"/>
                </a:solidFill>
                <a:latin typeface="Arial"/>
                <a:ea typeface="+mj-ea"/>
                <a:cs typeface="+mj-cs"/>
              </a:rPr>
              <a:t>th</a:t>
            </a:r>
            <a:r>
              <a:rPr lang="en-US" sz="2400" kern="0" dirty="0">
                <a:solidFill>
                  <a:srgbClr val="000000"/>
                </a:solidFill>
                <a:latin typeface="Arial"/>
                <a:ea typeface="+mj-ea"/>
                <a:cs typeface="+mj-cs"/>
              </a:rPr>
              <a:t> through June 30</a:t>
            </a:r>
            <a:r>
              <a:rPr lang="en-US" sz="2400" kern="0" baseline="30000" dirty="0">
                <a:solidFill>
                  <a:srgbClr val="000000"/>
                </a:solidFill>
                <a:latin typeface="Arial"/>
                <a:ea typeface="+mj-ea"/>
                <a:cs typeface="+mj-cs"/>
              </a:rPr>
              <a:t>th</a:t>
            </a:r>
            <a:r>
              <a:rPr lang="en-US" sz="2400" kern="0" dirty="0">
                <a:solidFill>
                  <a:srgbClr val="000000"/>
                </a:solidFill>
                <a:latin typeface="Arial"/>
                <a:ea typeface="+mj-ea"/>
                <a:cs typeface="+mj-cs"/>
              </a:rPr>
              <a:t> of any year to protect spawning habitat for anadromous fish</a:t>
            </a:r>
            <a:endParaRPr kumimoji="0" lang="en-US" sz="24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2400" kern="0" dirty="0">
              <a:solidFill>
                <a:srgbClr val="000000"/>
              </a:solidFill>
              <a:latin typeface="Arial"/>
            </a:endParaRPr>
          </a:p>
          <a:p>
            <a:pPr marL="1371600" lvl="2" indent="-457200" algn="l">
              <a:buFont typeface="Arial" panose="020B0604020202020204" pitchFamily="34" charset="0"/>
              <a:buChar char="•"/>
              <a:defRPr/>
            </a:pPr>
            <a:endParaRPr lang="en-US" sz="2400" kern="0" dirty="0">
              <a:solidFill>
                <a:srgbClr val="000000"/>
              </a:solidFill>
              <a:latin typeface="Arial"/>
              <a:ea typeface="+mj-ea"/>
              <a:cs typeface="+mj-cs"/>
            </a:endParaRPr>
          </a:p>
        </p:txBody>
      </p:sp>
      <p:sp>
        <p:nvSpPr>
          <p:cNvPr id="2" name="Slide Number Placeholder 1">
            <a:extLst>
              <a:ext uri="{FF2B5EF4-FFF2-40B4-BE49-F238E27FC236}">
                <a16:creationId xmlns:a16="http://schemas.microsoft.com/office/drawing/2014/main" id="{A2CDC73A-F8F1-46B1-A33E-066B3C975863}"/>
              </a:ext>
            </a:extLst>
          </p:cNvPr>
          <p:cNvSpPr>
            <a:spLocks noGrp="1"/>
          </p:cNvSpPr>
          <p:nvPr>
            <p:ph type="sldNum" sz="quarter" idx="10"/>
          </p:nvPr>
        </p:nvSpPr>
        <p:spPr/>
        <p:txBody>
          <a:bodyPr/>
          <a:lstStyle/>
          <a:p>
            <a:pPr>
              <a:defRPr/>
            </a:pPr>
            <a:fld id="{437B13D3-01BB-49A0-939B-7DF3CB6DB034}" type="slidenum">
              <a:rPr lang="en-US" smtClean="0"/>
              <a:pPr>
                <a:defRPr/>
              </a:pPr>
              <a:t>15</a:t>
            </a:fld>
            <a:endParaRPr lang="en-US" dirty="0"/>
          </a:p>
        </p:txBody>
      </p:sp>
    </p:spTree>
    <p:extLst>
      <p:ext uri="{BB962C8B-B14F-4D97-AF65-F5344CB8AC3E}">
        <p14:creationId xmlns:p14="http://schemas.microsoft.com/office/powerpoint/2010/main" val="3567025862"/>
      </p:ext>
    </p:extLst>
  </p:cSld>
  <p:clrMapOvr>
    <a:masterClrMapping/>
  </p:clrMapOvr>
  <p:transition advClick="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603201"/>
            <a:ext cx="11857022" cy="56515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ea typeface="+mj-ea"/>
                <a:cs typeface="+mj-cs"/>
              </a:rPr>
              <a:t>ENDANGERED SPECIES MONITORING</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1371600" lvl="2" indent="-457200" algn="l">
              <a:buFont typeface="Arial" panose="020B0604020202020204" pitchFamily="34" charset="0"/>
              <a:buChar char="•"/>
              <a:defRPr/>
            </a:pPr>
            <a:r>
              <a:rPr lang="en-US" sz="2400" kern="0" dirty="0">
                <a:solidFill>
                  <a:srgbClr val="000000"/>
                </a:solidFill>
                <a:latin typeface="Arial"/>
                <a:ea typeface="+mj-ea"/>
                <a:cs typeface="+mj-cs"/>
              </a:rPr>
              <a:t>Endangered Species Training provided by USACE</a:t>
            </a:r>
          </a:p>
          <a:p>
            <a:pPr marL="1371600" lvl="2" indent="-457200" algn="l">
              <a:buFont typeface="Arial" panose="020B0604020202020204" pitchFamily="34" charset="0"/>
              <a:buChar char="•"/>
              <a:defRPr/>
            </a:pPr>
            <a:r>
              <a:rPr kumimoji="0" lang="en-US" sz="2400" b="1" i="0" u="none" strike="noStrike" kern="0" cap="none" spc="0" normalizeH="0" baseline="0" noProof="0" dirty="0">
                <a:ln>
                  <a:noFill/>
                </a:ln>
                <a:solidFill>
                  <a:srgbClr val="000000"/>
                </a:solidFill>
                <a:effectLst/>
                <a:uLnTx/>
                <a:uFillTx/>
                <a:latin typeface="Arial"/>
                <a:ea typeface="+mj-ea"/>
                <a:cs typeface="+mj-cs"/>
              </a:rPr>
              <a:t>Designate a look-out to monitor visible action </a:t>
            </a:r>
            <a:r>
              <a:rPr lang="en-US" sz="2400" kern="0" dirty="0">
                <a:solidFill>
                  <a:srgbClr val="000000"/>
                </a:solidFill>
                <a:latin typeface="Arial"/>
                <a:ea typeface="+mj-ea"/>
                <a:cs typeface="+mj-cs"/>
              </a:rPr>
              <a:t>area from dredge plant</a:t>
            </a:r>
          </a:p>
          <a:p>
            <a:pPr marL="1828800" lvl="3" indent="-457200" algn="l">
              <a:buFont typeface="Arial" panose="020B0604020202020204" pitchFamily="34" charset="0"/>
              <a:buChar char="•"/>
              <a:defRPr/>
            </a:pPr>
            <a:r>
              <a:rPr kumimoji="0" lang="en-US" sz="2400" b="1" i="0" u="none" strike="noStrike" kern="0" cap="none" spc="0" normalizeH="0" baseline="0" noProof="0" dirty="0">
                <a:ln>
                  <a:noFill/>
                </a:ln>
                <a:solidFill>
                  <a:srgbClr val="000000"/>
                </a:solidFill>
                <a:effectLst/>
                <a:uLnTx/>
                <a:uFillTx/>
                <a:latin typeface="Arial"/>
                <a:ea typeface="+mj-ea"/>
                <a:cs typeface="+mj-cs"/>
              </a:rPr>
              <a:t>Look for parts/pieces of </a:t>
            </a:r>
            <a:r>
              <a:rPr kumimoji="0" lang="en-US" sz="2400" b="1" i="0" u="none" strike="noStrike" kern="0" cap="none" spc="0" normalizeH="0" baseline="0" noProof="0" dirty="0" err="1">
                <a:ln>
                  <a:noFill/>
                </a:ln>
                <a:solidFill>
                  <a:srgbClr val="000000"/>
                </a:solidFill>
                <a:effectLst/>
                <a:uLnTx/>
                <a:uFillTx/>
                <a:latin typeface="Arial"/>
                <a:ea typeface="+mj-ea"/>
                <a:cs typeface="+mj-cs"/>
              </a:rPr>
              <a:t>Atlanti</a:t>
            </a:r>
            <a:r>
              <a:rPr lang="en-US" sz="2400" kern="0" dirty="0">
                <a:solidFill>
                  <a:srgbClr val="000000"/>
                </a:solidFill>
                <a:latin typeface="Arial"/>
                <a:ea typeface="+mj-ea"/>
                <a:cs typeface="+mj-cs"/>
              </a:rPr>
              <a:t>c sturgeon entrained in the cutterhead, floating around the dredge or collected in the inflow pond inside the upland placement area</a:t>
            </a:r>
          </a:p>
          <a:p>
            <a:pPr marL="1828800" lvl="3" indent="-457200" algn="l">
              <a:buFont typeface="Arial" panose="020B0604020202020204" pitchFamily="34" charset="0"/>
              <a:buChar char="•"/>
              <a:defRPr/>
            </a:pPr>
            <a:r>
              <a:rPr lang="en-US" sz="2400" kern="0" dirty="0">
                <a:solidFill>
                  <a:srgbClr val="000000"/>
                </a:solidFill>
                <a:latin typeface="Arial"/>
                <a:ea typeface="+mj-ea"/>
                <a:cs typeface="+mj-cs"/>
              </a:rPr>
              <a:t>Document observations and notify Contracting Officer Representative ASAP</a:t>
            </a:r>
          </a:p>
          <a:p>
            <a:pPr marL="1828800" lvl="3" indent="-457200" algn="l">
              <a:buFont typeface="Arial" panose="020B0604020202020204" pitchFamily="34" charset="0"/>
              <a:buChar char="•"/>
              <a:defRPr/>
            </a:pPr>
            <a:r>
              <a:rPr lang="en-US" sz="2400" kern="0" dirty="0">
                <a:solidFill>
                  <a:srgbClr val="000000"/>
                </a:solidFill>
                <a:latin typeface="Arial"/>
                <a:ea typeface="+mj-ea"/>
                <a:cs typeface="+mj-cs"/>
              </a:rPr>
              <a:t>Follow “Sturgeon Incidental Take Procedures”</a:t>
            </a:r>
          </a:p>
          <a:p>
            <a:pPr marL="2286000" lvl="4" indent="-457200" algn="l">
              <a:buFont typeface="Arial" panose="020B0604020202020204" pitchFamily="34" charset="0"/>
              <a:buChar char="•"/>
              <a:defRPr/>
            </a:pPr>
            <a:r>
              <a:rPr lang="en-US" sz="2400" kern="0" dirty="0">
                <a:solidFill>
                  <a:srgbClr val="000000"/>
                </a:solidFill>
                <a:latin typeface="Arial"/>
                <a:ea typeface="+mj-ea"/>
                <a:cs typeface="+mj-cs"/>
              </a:rPr>
              <a:t>Fin clips</a:t>
            </a:r>
          </a:p>
          <a:p>
            <a:pPr marL="2286000" lvl="4" indent="-457200" algn="l">
              <a:buFont typeface="Arial" panose="020B0604020202020204" pitchFamily="34" charset="0"/>
              <a:buChar char="•"/>
              <a:defRPr/>
            </a:pPr>
            <a:r>
              <a:rPr lang="en-US" sz="2400" kern="0" dirty="0">
                <a:solidFill>
                  <a:srgbClr val="000000"/>
                </a:solidFill>
                <a:latin typeface="Arial"/>
                <a:ea typeface="+mj-ea"/>
                <a:cs typeface="+mj-cs"/>
              </a:rPr>
              <a:t>Measurements, photos, specimen preservation </a:t>
            </a:r>
            <a:endParaRPr kumimoji="0" lang="en-US" sz="24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2800" kern="0" dirty="0">
              <a:solidFill>
                <a:srgbClr val="000000"/>
              </a:solidFill>
              <a:latin typeface="Arial"/>
            </a:endParaRPr>
          </a:p>
          <a:p>
            <a:pPr marL="1371600" lvl="2" indent="-457200" algn="l">
              <a:buFont typeface="Arial" panose="020B0604020202020204" pitchFamily="34" charset="0"/>
              <a:buChar char="•"/>
              <a:defRPr/>
            </a:pPr>
            <a:endParaRPr lang="en-US" sz="2400" kern="0" dirty="0">
              <a:solidFill>
                <a:srgbClr val="000000"/>
              </a:solidFill>
              <a:latin typeface="Arial"/>
              <a:ea typeface="+mj-ea"/>
              <a:cs typeface="+mj-cs"/>
            </a:endParaRPr>
          </a:p>
        </p:txBody>
      </p:sp>
      <p:sp>
        <p:nvSpPr>
          <p:cNvPr id="2" name="Slide Number Placeholder 1">
            <a:extLst>
              <a:ext uri="{FF2B5EF4-FFF2-40B4-BE49-F238E27FC236}">
                <a16:creationId xmlns:a16="http://schemas.microsoft.com/office/drawing/2014/main" id="{6E214D2F-6175-4D9E-9BA5-2BFA3489EF27}"/>
              </a:ext>
            </a:extLst>
          </p:cNvPr>
          <p:cNvSpPr>
            <a:spLocks noGrp="1"/>
          </p:cNvSpPr>
          <p:nvPr>
            <p:ph type="sldNum" sz="quarter" idx="10"/>
          </p:nvPr>
        </p:nvSpPr>
        <p:spPr/>
        <p:txBody>
          <a:bodyPr/>
          <a:lstStyle/>
          <a:p>
            <a:pPr>
              <a:defRPr/>
            </a:pPr>
            <a:fld id="{437B13D3-01BB-49A0-939B-7DF3CB6DB034}" type="slidenum">
              <a:rPr lang="en-US" smtClean="0"/>
              <a:pPr>
                <a:defRPr/>
              </a:pPr>
              <a:t>16</a:t>
            </a:fld>
            <a:endParaRPr lang="en-US" dirty="0"/>
          </a:p>
        </p:txBody>
      </p:sp>
    </p:spTree>
    <p:extLst>
      <p:ext uri="{BB962C8B-B14F-4D97-AF65-F5344CB8AC3E}">
        <p14:creationId xmlns:p14="http://schemas.microsoft.com/office/powerpoint/2010/main" val="3828837006"/>
      </p:ext>
    </p:extLst>
  </p:cSld>
  <p:clrMapOvr>
    <a:masterClrMapping/>
  </p:clrMapOvr>
  <p:transition advClick="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756355"/>
            <a:ext cx="10210800" cy="593427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ea typeface="+mj-ea"/>
                <a:cs typeface="+mj-cs"/>
              </a:rPr>
              <a:t>WATER QUALITY MONITORING (Upper James)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0" cap="none" spc="0" normalizeH="0" baseline="0" noProof="0" dirty="0">
                <a:ln>
                  <a:noFill/>
                </a:ln>
                <a:solidFill>
                  <a:srgbClr val="000000"/>
                </a:solidFill>
                <a:effectLst/>
                <a:uLnTx/>
                <a:uFillTx/>
                <a:latin typeface="Arial"/>
                <a:ea typeface="+mj-ea"/>
                <a:cs typeface="+mj-cs"/>
              </a:rPr>
              <a:t>Comply with requirements for Section 404 of the Clean Water Act for discharges associated with confined disposal facilities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Manage </a:t>
            </a:r>
            <a:r>
              <a:rPr lang="en-US" sz="2800" kern="0" dirty="0" err="1">
                <a:solidFill>
                  <a:srgbClr val="000000"/>
                </a:solidFill>
                <a:latin typeface="Arial"/>
              </a:rPr>
              <a:t>spillboxes</a:t>
            </a:r>
            <a:r>
              <a:rPr lang="en-US" sz="2800" kern="0" dirty="0">
                <a:solidFill>
                  <a:srgbClr val="000000"/>
                </a:solidFill>
                <a:latin typeface="Arial"/>
              </a:rPr>
              <a:t> to ensure adequate ponding depth for effective sedimentation &amp; to maximize use of available effective weir length ensuring that only clarified supernatant flows over the weir crest.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1" i="0" u="none" strike="noStrike" kern="0" cap="none" spc="0" normalizeH="0" baseline="0" noProof="0" dirty="0">
                <a:ln>
                  <a:noFill/>
                </a:ln>
                <a:solidFill>
                  <a:srgbClr val="000000"/>
                </a:solidFill>
                <a:effectLst/>
                <a:uLnTx/>
                <a:uFillTx/>
                <a:latin typeface="Arial"/>
                <a:ea typeface="+mj-ea"/>
                <a:cs typeface="+mj-cs"/>
              </a:rPr>
              <a:t>The Contractor </a:t>
            </a:r>
            <a:r>
              <a:rPr kumimoji="0" lang="en-US" sz="2800" b="1" i="0" u="none" strike="noStrike" kern="0" cap="none" spc="0" normalizeH="0" baseline="0" noProof="0" dirty="0" err="1">
                <a:ln>
                  <a:noFill/>
                </a:ln>
                <a:solidFill>
                  <a:srgbClr val="000000"/>
                </a:solidFill>
                <a:effectLst/>
                <a:uLnTx/>
                <a:uFillTx/>
                <a:latin typeface="Arial"/>
                <a:ea typeface="+mj-ea"/>
                <a:cs typeface="+mj-cs"/>
              </a:rPr>
              <a:t>mus</a:t>
            </a:r>
            <a:r>
              <a:rPr lang="en-US" sz="2800" kern="0" dirty="0">
                <a:solidFill>
                  <a:srgbClr val="000000"/>
                </a:solidFill>
                <a:latin typeface="Arial"/>
              </a:rPr>
              <a:t>t maintain a daily average Total Suspended Solids (TSS) concentration of less than 500 mg/l.  The “less than” 500 mg/l TSS concentration is a threshold limit and not a TSS target or goal.</a:t>
            </a:r>
            <a:endParaRPr kumimoji="0" lang="en-US" sz="2800" b="1" i="0" u="none" strike="noStrike" kern="0" cap="none" spc="0" normalizeH="0" baseline="0" noProof="0" dirty="0">
              <a:ln>
                <a:noFill/>
              </a:ln>
              <a:solidFill>
                <a:srgbClr val="000000"/>
              </a:solidFill>
              <a:effectLst/>
              <a:uLnTx/>
              <a:uFillTx/>
              <a:latin typeface="Arial"/>
              <a:ea typeface="+mj-ea"/>
              <a:cs typeface="+mj-cs"/>
            </a:endParaRPr>
          </a:p>
        </p:txBody>
      </p:sp>
      <p:sp>
        <p:nvSpPr>
          <p:cNvPr id="2" name="Slide Number Placeholder 1">
            <a:extLst>
              <a:ext uri="{FF2B5EF4-FFF2-40B4-BE49-F238E27FC236}">
                <a16:creationId xmlns:a16="http://schemas.microsoft.com/office/drawing/2014/main" id="{83ADEDF5-3D9F-4998-BC96-430C5EFD4D7A}"/>
              </a:ext>
            </a:extLst>
          </p:cNvPr>
          <p:cNvSpPr>
            <a:spLocks noGrp="1"/>
          </p:cNvSpPr>
          <p:nvPr>
            <p:ph type="sldNum" sz="quarter" idx="10"/>
          </p:nvPr>
        </p:nvSpPr>
        <p:spPr/>
        <p:txBody>
          <a:bodyPr/>
          <a:lstStyle/>
          <a:p>
            <a:pPr>
              <a:defRPr/>
            </a:pPr>
            <a:fld id="{437B13D3-01BB-49A0-939B-7DF3CB6DB034}" type="slidenum">
              <a:rPr lang="en-US" smtClean="0"/>
              <a:pPr>
                <a:defRPr/>
              </a:pPr>
              <a:t>17</a:t>
            </a:fld>
            <a:endParaRPr lang="en-US" dirty="0"/>
          </a:p>
        </p:txBody>
      </p:sp>
    </p:spTree>
    <p:extLst>
      <p:ext uri="{BB962C8B-B14F-4D97-AF65-F5344CB8AC3E}">
        <p14:creationId xmlns:p14="http://schemas.microsoft.com/office/powerpoint/2010/main" val="1812563463"/>
      </p:ext>
    </p:extLst>
  </p:cSld>
  <p:clrMapOvr>
    <a:masterClrMapping/>
  </p:clrMapOvr>
  <p:transition advClick="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767645"/>
            <a:ext cx="12192000" cy="59212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Arial"/>
                <a:ea typeface="+mj-ea"/>
                <a:cs typeface="+mj-cs"/>
              </a:rPr>
              <a:t>WATER QUALITY MONITORING (Upper James)</a:t>
            </a:r>
          </a:p>
          <a:p>
            <a:pPr marR="0" lvl="0" algn="l" defTabSz="914400" rtl="0" eaLnBrk="0" fontAlgn="base" latinLnBrk="0" hangingPunct="0">
              <a:lnSpc>
                <a:spcPct val="100000"/>
              </a:lnSpc>
              <a:spcBef>
                <a:spcPct val="0"/>
              </a:spcBef>
              <a:spcAft>
                <a:spcPct val="0"/>
              </a:spcAft>
              <a:buClrTx/>
              <a:buSzTx/>
              <a:tabLst/>
              <a:defRPr/>
            </a:pPr>
            <a:endParaRPr kumimoji="0" lang="en-US" sz="2000" b="1" i="0" u="none" strike="noStrike" kern="0" cap="none" spc="0" normalizeH="0" baseline="0" noProof="0" dirty="0">
              <a:ln>
                <a:noFill/>
              </a:ln>
              <a:solidFill>
                <a:srgbClr val="000000"/>
              </a:solidFill>
              <a:effectLst/>
              <a:uLnTx/>
              <a:uFillTx/>
              <a:latin typeface="Arial"/>
              <a:ea typeface="+mj-ea"/>
              <a:cs typeface="+mj-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1" i="0" u="none" strike="noStrike" kern="0" cap="none" spc="0" normalizeH="0" baseline="0" noProof="0" dirty="0">
                <a:ln>
                  <a:noFill/>
                </a:ln>
                <a:solidFill>
                  <a:srgbClr val="000000"/>
                </a:solidFill>
                <a:effectLst/>
                <a:uLnTx/>
                <a:uFillTx/>
                <a:latin typeface="Arial"/>
                <a:ea typeface="+mj-ea"/>
                <a:cs typeface="+mj-cs"/>
              </a:rPr>
              <a:t>Environmental Testing and Upland Effluent Measurements</a:t>
            </a:r>
          </a:p>
          <a:p>
            <a:pPr lvl="1" algn="l">
              <a:defRPr/>
            </a:pPr>
            <a:endParaRPr kumimoji="0" lang="en-US" sz="2000" b="1" i="0" u="none" strike="noStrike" kern="0" cap="none" spc="0" normalizeH="0" baseline="0" noProof="0" dirty="0">
              <a:ln>
                <a:noFill/>
              </a:ln>
              <a:solidFill>
                <a:srgbClr val="000000"/>
              </a:solidFill>
              <a:effectLst/>
              <a:uLnTx/>
              <a:uFillTx/>
              <a:latin typeface="Arial"/>
              <a:ea typeface="+mj-ea"/>
              <a:cs typeface="+mj-cs"/>
            </a:endParaRPr>
          </a:p>
          <a:p>
            <a:pPr marL="914400" lvl="1" indent="-457200" algn="l">
              <a:buFont typeface="Arial" panose="020B0604020202020204" pitchFamily="34" charset="0"/>
              <a:buChar char="•"/>
              <a:defRPr/>
            </a:pPr>
            <a:r>
              <a:rPr lang="en-US" sz="2000" kern="0" dirty="0">
                <a:solidFill>
                  <a:srgbClr val="000000"/>
                </a:solidFill>
                <a:latin typeface="Arial"/>
                <a:ea typeface="+mj-ea"/>
                <a:cs typeface="+mj-cs"/>
              </a:rPr>
              <a:t>TSS samples</a:t>
            </a:r>
          </a:p>
          <a:p>
            <a:pPr marL="1371600" lvl="2" indent="-457200" algn="l">
              <a:buFont typeface="Arial" panose="020B0604020202020204" pitchFamily="34" charset="0"/>
              <a:buChar char="•"/>
              <a:defRPr/>
            </a:pPr>
            <a:r>
              <a:rPr kumimoji="0" lang="en-US" sz="2000" b="1" i="0" u="none" strike="noStrike" kern="0" cap="none" spc="0" normalizeH="0" baseline="0" noProof="0" dirty="0">
                <a:ln>
                  <a:noFill/>
                </a:ln>
                <a:solidFill>
                  <a:srgbClr val="000000"/>
                </a:solidFill>
                <a:effectLst/>
                <a:uLnTx/>
                <a:uFillTx/>
                <a:latin typeface="Arial"/>
                <a:ea typeface="+mj-ea"/>
                <a:cs typeface="+mj-cs"/>
              </a:rPr>
              <a:t>Collected every 12 hours at weir crest of each operating </a:t>
            </a:r>
            <a:r>
              <a:rPr kumimoji="0" lang="en-US" sz="2000" b="1" i="0" u="none" strike="noStrike" kern="0" cap="none" spc="0" normalizeH="0" baseline="0" noProof="0" dirty="0" err="1">
                <a:ln>
                  <a:noFill/>
                </a:ln>
                <a:solidFill>
                  <a:srgbClr val="000000"/>
                </a:solidFill>
                <a:effectLst/>
                <a:uLnTx/>
                <a:uFillTx/>
                <a:latin typeface="Arial"/>
                <a:ea typeface="+mj-ea"/>
                <a:cs typeface="+mj-cs"/>
              </a:rPr>
              <a:t>spillbox</a:t>
            </a:r>
            <a:endParaRPr kumimoji="0" lang="en-US" sz="2000" b="1" i="0" u="none" strike="noStrike" kern="0" cap="none" spc="0" normalizeH="0" baseline="0" noProof="0" dirty="0">
              <a:ln>
                <a:noFill/>
              </a:ln>
              <a:solidFill>
                <a:srgbClr val="000000"/>
              </a:solidFill>
              <a:effectLst/>
              <a:uLnTx/>
              <a:uFillTx/>
              <a:latin typeface="Arial"/>
              <a:ea typeface="+mj-ea"/>
              <a:cs typeface="+mj-cs"/>
            </a:endParaRPr>
          </a:p>
          <a:p>
            <a:pPr marL="1371600" lvl="2" indent="-457200" algn="l">
              <a:buFont typeface="Arial" panose="020B0604020202020204" pitchFamily="34" charset="0"/>
              <a:buChar char="•"/>
              <a:defRPr/>
            </a:pPr>
            <a:r>
              <a:rPr lang="en-US" sz="2000" kern="0" dirty="0">
                <a:solidFill>
                  <a:srgbClr val="000000"/>
                </a:solidFill>
                <a:latin typeface="Arial"/>
                <a:ea typeface="+mj-ea"/>
                <a:cs typeface="+mj-cs"/>
              </a:rPr>
              <a:t>Hach 900/DR Colorimeter model #9385100, program 94 “Suspended Solids”, or approved equal </a:t>
            </a:r>
          </a:p>
          <a:p>
            <a:pPr marL="1371600" lvl="2" indent="-457200" algn="l">
              <a:buFont typeface="Arial" panose="020B0604020202020204" pitchFamily="34" charset="0"/>
              <a:buChar char="•"/>
              <a:defRPr/>
            </a:pPr>
            <a:r>
              <a:rPr kumimoji="0" lang="en-US" sz="2000" b="1" i="0" u="none" strike="noStrike" kern="0" cap="none" spc="0" normalizeH="0" baseline="0" noProof="0" dirty="0">
                <a:ln>
                  <a:noFill/>
                </a:ln>
                <a:solidFill>
                  <a:srgbClr val="000000"/>
                </a:solidFill>
                <a:effectLst/>
                <a:uLnTx/>
                <a:uFillTx/>
                <a:latin typeface="Arial"/>
                <a:ea typeface="+mj-ea"/>
                <a:cs typeface="+mj-cs"/>
              </a:rPr>
              <a:t>1000 ml wide mouth polyethylene bottle (Nalgene 2104-0032 or equal)</a:t>
            </a:r>
          </a:p>
          <a:p>
            <a:pPr marL="1371600" lvl="2" indent="-457200" algn="l">
              <a:buFont typeface="Arial" panose="020B0604020202020204" pitchFamily="34" charset="0"/>
              <a:buChar char="•"/>
              <a:defRPr/>
            </a:pPr>
            <a:r>
              <a:rPr lang="en-US" sz="2000" kern="0" dirty="0">
                <a:solidFill>
                  <a:srgbClr val="000000"/>
                </a:solidFill>
                <a:latin typeface="Arial"/>
                <a:ea typeface="+mj-ea"/>
                <a:cs typeface="+mj-cs"/>
              </a:rPr>
              <a:t>Visual inspection for clarified water required every 4 hours at each operating </a:t>
            </a:r>
            <a:r>
              <a:rPr lang="en-US" sz="2000" kern="0" dirty="0" err="1">
                <a:solidFill>
                  <a:srgbClr val="000000"/>
                </a:solidFill>
                <a:latin typeface="Arial"/>
                <a:ea typeface="+mj-ea"/>
                <a:cs typeface="+mj-cs"/>
              </a:rPr>
              <a:t>spillbox</a:t>
            </a:r>
            <a:endParaRPr lang="en-US" sz="2000" kern="0" dirty="0">
              <a:solidFill>
                <a:srgbClr val="000000"/>
              </a:solidFill>
              <a:latin typeface="Arial"/>
              <a:ea typeface="+mj-ea"/>
              <a:cs typeface="+mj-cs"/>
            </a:endParaRPr>
          </a:p>
          <a:p>
            <a:pPr marL="1371600" lvl="2" indent="-457200" algn="l">
              <a:buFont typeface="Arial" panose="020B0604020202020204" pitchFamily="34" charset="0"/>
              <a:buChar char="•"/>
              <a:defRPr/>
            </a:pPr>
            <a:r>
              <a:rPr lang="en-US" sz="2000" kern="0" dirty="0" err="1">
                <a:solidFill>
                  <a:srgbClr val="000000"/>
                </a:solidFill>
                <a:latin typeface="Arial"/>
                <a:ea typeface="+mj-ea"/>
                <a:cs typeface="+mj-cs"/>
              </a:rPr>
              <a:t>Spillboxes</a:t>
            </a:r>
            <a:r>
              <a:rPr lang="en-US" sz="2000" kern="0" dirty="0">
                <a:solidFill>
                  <a:srgbClr val="000000"/>
                </a:solidFill>
                <a:latin typeface="Arial"/>
                <a:ea typeface="+mj-ea"/>
                <a:cs typeface="+mj-cs"/>
              </a:rPr>
              <a:t> shall be maintained, and weir boards adjusted so that only clarified water is released.</a:t>
            </a:r>
          </a:p>
          <a:p>
            <a:pPr marL="1371600" lvl="2" indent="-457200" algn="l">
              <a:buFont typeface="Arial" panose="020B0604020202020204" pitchFamily="34" charset="0"/>
              <a:buChar char="•"/>
              <a:defRPr/>
            </a:pPr>
            <a:endParaRPr lang="en-US" sz="2000" kern="0" dirty="0">
              <a:solidFill>
                <a:srgbClr val="000000"/>
              </a:solidFill>
              <a:latin typeface="Arial"/>
              <a:ea typeface="+mj-ea"/>
              <a:cs typeface="+mj-cs"/>
            </a:endParaRPr>
          </a:p>
          <a:p>
            <a:pPr marL="1257300" lvl="2" indent="-342900" algn="l">
              <a:buFont typeface="Arial" panose="020B0604020202020204" pitchFamily="34" charset="0"/>
              <a:buChar char="•"/>
              <a:defRPr/>
            </a:pPr>
            <a:r>
              <a:rPr lang="en-US" sz="2000" kern="0" dirty="0">
                <a:solidFill>
                  <a:srgbClr val="000000"/>
                </a:solidFill>
                <a:latin typeface="Arial"/>
                <a:ea typeface="+mj-ea"/>
                <a:cs typeface="+mj-cs"/>
              </a:rPr>
              <a:t>Dissolved Oxygen samples</a:t>
            </a:r>
          </a:p>
          <a:p>
            <a:pPr marL="1828800" lvl="3" indent="-457200" algn="l">
              <a:buFont typeface="Arial" panose="020B0604020202020204" pitchFamily="34" charset="0"/>
              <a:buChar char="•"/>
              <a:defRPr/>
            </a:pPr>
            <a:r>
              <a:rPr lang="en-US" sz="2000" kern="0" dirty="0">
                <a:solidFill>
                  <a:srgbClr val="000000"/>
                </a:solidFill>
                <a:latin typeface="Arial"/>
                <a:ea typeface="+mj-ea"/>
                <a:cs typeface="+mj-cs"/>
              </a:rPr>
              <a:t>Collect instream dissolved oxygen concentrations at a minimum of once per day during return flow operations at each discharge location into receiving waters, during the period of July 1</a:t>
            </a:r>
            <a:r>
              <a:rPr lang="en-US" sz="2000" kern="0" baseline="30000" dirty="0">
                <a:solidFill>
                  <a:srgbClr val="000000"/>
                </a:solidFill>
                <a:latin typeface="Arial"/>
                <a:ea typeface="+mj-ea"/>
                <a:cs typeface="+mj-cs"/>
              </a:rPr>
              <a:t>st</a:t>
            </a:r>
            <a:r>
              <a:rPr lang="en-US" sz="2000" kern="0" dirty="0">
                <a:solidFill>
                  <a:srgbClr val="000000"/>
                </a:solidFill>
                <a:latin typeface="Arial"/>
                <a:ea typeface="+mj-ea"/>
                <a:cs typeface="+mj-cs"/>
              </a:rPr>
              <a:t> through October 31</a:t>
            </a:r>
            <a:r>
              <a:rPr lang="en-US" sz="2000" kern="0" baseline="30000" dirty="0">
                <a:solidFill>
                  <a:srgbClr val="000000"/>
                </a:solidFill>
                <a:latin typeface="Arial"/>
                <a:ea typeface="+mj-ea"/>
                <a:cs typeface="+mj-cs"/>
              </a:rPr>
              <a:t>st</a:t>
            </a:r>
            <a:r>
              <a:rPr lang="en-US" sz="2000" kern="0" dirty="0">
                <a:solidFill>
                  <a:srgbClr val="000000"/>
                </a:solidFill>
                <a:latin typeface="Arial"/>
                <a:ea typeface="+mj-ea"/>
                <a:cs typeface="+mj-cs"/>
              </a:rPr>
              <a:t> of any year. </a:t>
            </a:r>
          </a:p>
          <a:p>
            <a:pPr marL="1828800" lvl="3" indent="-457200" algn="l">
              <a:buFont typeface="Arial" panose="020B0604020202020204" pitchFamily="34" charset="0"/>
              <a:buChar char="•"/>
              <a:defRPr/>
            </a:pPr>
            <a:r>
              <a:rPr lang="en-US" sz="2000" kern="0" dirty="0">
                <a:solidFill>
                  <a:srgbClr val="000000"/>
                </a:solidFill>
                <a:latin typeface="Arial"/>
                <a:ea typeface="+mj-ea"/>
                <a:cs typeface="+mj-cs"/>
              </a:rPr>
              <a:t>Hach Hydrolab MS5/DS5 Multiprobe Water Quality Meter or approved equal is required for DO collection.</a:t>
            </a:r>
          </a:p>
          <a:p>
            <a:pPr marL="1828800" lvl="3" indent="-457200" algn="l">
              <a:buFont typeface="Arial" panose="020B0604020202020204" pitchFamily="34" charset="0"/>
              <a:buChar char="•"/>
              <a:defRPr/>
            </a:pPr>
            <a:endParaRPr lang="en-US" sz="2000" kern="0" dirty="0">
              <a:solidFill>
                <a:srgbClr val="000000"/>
              </a:solidFill>
              <a:latin typeface="Arial"/>
              <a:ea typeface="+mj-ea"/>
              <a:cs typeface="+mj-cs"/>
            </a:endParaRPr>
          </a:p>
        </p:txBody>
      </p:sp>
      <p:sp>
        <p:nvSpPr>
          <p:cNvPr id="2" name="Slide Number Placeholder 1">
            <a:extLst>
              <a:ext uri="{FF2B5EF4-FFF2-40B4-BE49-F238E27FC236}">
                <a16:creationId xmlns:a16="http://schemas.microsoft.com/office/drawing/2014/main" id="{C0CC8AEA-8A18-4DE9-A05E-77C80F7F27EC}"/>
              </a:ext>
            </a:extLst>
          </p:cNvPr>
          <p:cNvSpPr>
            <a:spLocks noGrp="1"/>
          </p:cNvSpPr>
          <p:nvPr>
            <p:ph type="sldNum" sz="quarter" idx="10"/>
          </p:nvPr>
        </p:nvSpPr>
        <p:spPr/>
        <p:txBody>
          <a:bodyPr/>
          <a:lstStyle/>
          <a:p>
            <a:pPr>
              <a:defRPr/>
            </a:pPr>
            <a:fld id="{437B13D3-01BB-49A0-939B-7DF3CB6DB034}" type="slidenum">
              <a:rPr lang="en-US" smtClean="0"/>
              <a:pPr>
                <a:defRPr/>
              </a:pPr>
              <a:t>18</a:t>
            </a:fld>
            <a:endParaRPr lang="en-US" dirty="0"/>
          </a:p>
        </p:txBody>
      </p:sp>
    </p:spTree>
    <p:extLst>
      <p:ext uri="{BB962C8B-B14F-4D97-AF65-F5344CB8AC3E}">
        <p14:creationId xmlns:p14="http://schemas.microsoft.com/office/powerpoint/2010/main" val="755250614"/>
      </p:ext>
    </p:extLst>
  </p:cSld>
  <p:clrMapOvr>
    <a:masterClrMapping/>
  </p:clrMapOvr>
  <p:transition advClick="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344173"/>
            <a:ext cx="12192000" cy="59212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Arial"/>
                <a:ea typeface="+mj-ea"/>
                <a:cs typeface="+mj-cs"/>
              </a:rPr>
              <a:t>WATER QUALITY MONITORING (Upper James)</a:t>
            </a:r>
          </a:p>
          <a:p>
            <a:pPr marR="0" lvl="0" algn="l" defTabSz="914400" rtl="0" eaLnBrk="0" fontAlgn="base" latinLnBrk="0" hangingPunct="0">
              <a:lnSpc>
                <a:spcPct val="100000"/>
              </a:lnSpc>
              <a:spcBef>
                <a:spcPct val="0"/>
              </a:spcBef>
              <a:spcAft>
                <a:spcPct val="0"/>
              </a:spcAft>
              <a:buClrTx/>
              <a:buSzTx/>
              <a:tabLst/>
              <a:defRPr/>
            </a:pPr>
            <a:endParaRPr kumimoji="0" lang="en-US" sz="2000" b="1" i="0" u="none" strike="noStrike" kern="0" cap="none" spc="0" normalizeH="0" baseline="0" noProof="0" dirty="0">
              <a:ln>
                <a:noFill/>
              </a:ln>
              <a:solidFill>
                <a:srgbClr val="000000"/>
              </a:solidFill>
              <a:effectLst/>
              <a:uLnTx/>
              <a:uFillTx/>
              <a:latin typeface="Arial"/>
              <a:ea typeface="+mj-ea"/>
              <a:cs typeface="+mj-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1" i="0" u="none" strike="noStrike" kern="0" cap="none" spc="0" normalizeH="0" baseline="0" noProof="0" dirty="0">
                <a:ln>
                  <a:noFill/>
                </a:ln>
                <a:solidFill>
                  <a:srgbClr val="000000"/>
                </a:solidFill>
                <a:effectLst/>
                <a:uLnTx/>
                <a:uFillTx/>
                <a:latin typeface="Arial"/>
                <a:ea typeface="+mj-ea"/>
                <a:cs typeface="+mj-cs"/>
              </a:rPr>
              <a:t>Environmental Testing and Upland Effluent Measurements</a:t>
            </a:r>
          </a:p>
          <a:p>
            <a:pPr lvl="1" algn="l">
              <a:defRPr/>
            </a:pPr>
            <a:endParaRPr kumimoji="0" lang="en-US" sz="2000" b="1" i="0" u="none" strike="noStrike" kern="0" cap="none" spc="0" normalizeH="0" baseline="0" noProof="0" dirty="0">
              <a:ln>
                <a:noFill/>
              </a:ln>
              <a:solidFill>
                <a:srgbClr val="000000"/>
              </a:solidFill>
              <a:effectLst/>
              <a:uLnTx/>
              <a:uFillTx/>
              <a:latin typeface="Arial"/>
              <a:ea typeface="+mj-ea"/>
              <a:cs typeface="+mj-cs"/>
            </a:endParaRPr>
          </a:p>
          <a:p>
            <a:pPr marL="914400" lvl="1" indent="-457200" algn="l">
              <a:buFont typeface="Arial" panose="020B0604020202020204" pitchFamily="34" charset="0"/>
              <a:buChar char="•"/>
              <a:defRPr/>
            </a:pPr>
            <a:r>
              <a:rPr lang="en-US" sz="2000" kern="0" dirty="0">
                <a:solidFill>
                  <a:srgbClr val="000000"/>
                </a:solidFill>
                <a:latin typeface="Arial"/>
                <a:ea typeface="+mj-ea"/>
                <a:cs typeface="+mj-cs"/>
              </a:rPr>
              <a:t>Upland Placement Site Effluent Discharge</a:t>
            </a:r>
          </a:p>
          <a:p>
            <a:pPr marL="1371600" lvl="2" indent="-457200" algn="l">
              <a:buFont typeface="Arial" panose="020B0604020202020204" pitchFamily="34" charset="0"/>
              <a:buChar char="•"/>
              <a:defRPr/>
            </a:pPr>
            <a:r>
              <a:rPr kumimoji="0" lang="en-US" sz="2000" b="1" i="0" u="none" strike="noStrike" kern="0" cap="none" spc="0" normalizeH="0" baseline="0" noProof="0" dirty="0">
                <a:ln>
                  <a:noFill/>
                </a:ln>
                <a:solidFill>
                  <a:srgbClr val="000000"/>
                </a:solidFill>
                <a:effectLst/>
                <a:uLnTx/>
                <a:uFillTx/>
                <a:latin typeface="Arial"/>
                <a:ea typeface="+mj-ea"/>
                <a:cs typeface="+mj-cs"/>
              </a:rPr>
              <a:t>At the </a:t>
            </a:r>
            <a:r>
              <a:rPr lang="en-US" sz="2000" kern="0" dirty="0">
                <a:solidFill>
                  <a:srgbClr val="000000"/>
                </a:solidFill>
                <a:latin typeface="Arial"/>
                <a:ea typeface="+mj-ea"/>
                <a:cs typeface="+mj-cs"/>
              </a:rPr>
              <a:t>direction of the Contracting Officer and during active dredging operations of the Upper James River Shoals, chemical sampling and testing of dredged material effluent water overtopping </a:t>
            </a:r>
            <a:r>
              <a:rPr lang="en-US" sz="2000" kern="0" dirty="0" err="1">
                <a:solidFill>
                  <a:srgbClr val="000000"/>
                </a:solidFill>
                <a:latin typeface="Arial"/>
                <a:ea typeface="+mj-ea"/>
                <a:cs typeface="+mj-cs"/>
              </a:rPr>
              <a:t>weircrest</a:t>
            </a:r>
            <a:r>
              <a:rPr lang="en-US" sz="2000" kern="0" dirty="0">
                <a:solidFill>
                  <a:srgbClr val="000000"/>
                </a:solidFill>
                <a:latin typeface="Arial"/>
                <a:ea typeface="+mj-ea"/>
                <a:cs typeface="+mj-cs"/>
              </a:rPr>
              <a:t> of each operating </a:t>
            </a:r>
            <a:r>
              <a:rPr lang="en-US" sz="2000" kern="0" dirty="0" err="1">
                <a:solidFill>
                  <a:srgbClr val="000000"/>
                </a:solidFill>
                <a:latin typeface="Arial"/>
                <a:ea typeface="+mj-ea"/>
                <a:cs typeface="+mj-cs"/>
              </a:rPr>
              <a:t>spillbox</a:t>
            </a:r>
            <a:r>
              <a:rPr lang="en-US" sz="2000" kern="0" dirty="0">
                <a:solidFill>
                  <a:srgbClr val="000000"/>
                </a:solidFill>
                <a:latin typeface="Arial"/>
                <a:ea typeface="+mj-ea"/>
                <a:cs typeface="+mj-cs"/>
              </a:rPr>
              <a:t> may be required.</a:t>
            </a:r>
          </a:p>
          <a:p>
            <a:pPr marL="1371600" lvl="2" indent="-457200" algn="l">
              <a:buFont typeface="Arial" panose="020B0604020202020204" pitchFamily="34" charset="0"/>
              <a:buChar char="•"/>
              <a:defRPr/>
            </a:pPr>
            <a:r>
              <a:rPr lang="en-US" sz="2000" kern="0" dirty="0">
                <a:solidFill>
                  <a:srgbClr val="000000"/>
                </a:solidFill>
                <a:latin typeface="Arial"/>
                <a:ea typeface="+mj-ea"/>
                <a:cs typeface="+mj-cs"/>
              </a:rPr>
              <a:t>CO will direct contractor to complete sampling and testing with an independent qualified analytical laboratory and environmental services provider to ensure integrity and validity of water quality compliance test results.</a:t>
            </a:r>
          </a:p>
          <a:p>
            <a:pPr marL="1371600" lvl="2" indent="-457200" algn="l">
              <a:buFont typeface="Arial" panose="020B0604020202020204" pitchFamily="34" charset="0"/>
              <a:buChar char="•"/>
              <a:defRPr/>
            </a:pPr>
            <a:r>
              <a:rPr kumimoji="0" lang="en-US" sz="2000" b="1" i="0" u="none" strike="noStrike" kern="0" cap="none" spc="0" normalizeH="0" baseline="0" noProof="0" dirty="0">
                <a:ln>
                  <a:noFill/>
                </a:ln>
                <a:solidFill>
                  <a:srgbClr val="000000"/>
                </a:solidFill>
                <a:effectLst/>
                <a:uLnTx/>
                <a:uFillTx/>
                <a:latin typeface="Arial"/>
                <a:ea typeface="+mj-ea"/>
                <a:cs typeface="+mj-cs"/>
              </a:rPr>
              <a:t>Analytical la</a:t>
            </a:r>
            <a:r>
              <a:rPr lang="en-US" sz="2000" kern="0" dirty="0" err="1">
                <a:solidFill>
                  <a:srgbClr val="000000"/>
                </a:solidFill>
                <a:latin typeface="Arial"/>
                <a:ea typeface="+mj-ea"/>
                <a:cs typeface="+mj-cs"/>
              </a:rPr>
              <a:t>boratories</a:t>
            </a:r>
            <a:r>
              <a:rPr lang="en-US" sz="2000" kern="0" dirty="0">
                <a:solidFill>
                  <a:srgbClr val="000000"/>
                </a:solidFill>
                <a:latin typeface="Arial"/>
                <a:ea typeface="+mj-ea"/>
                <a:cs typeface="+mj-cs"/>
              </a:rPr>
              <a:t> must be Virginia Environmental Laboratory Accreditation Program (VELAP) certified.</a:t>
            </a:r>
          </a:p>
          <a:p>
            <a:pPr marL="1371600" lvl="2" indent="-457200" algn="l">
              <a:buFont typeface="Arial" panose="020B0604020202020204" pitchFamily="34" charset="0"/>
              <a:buChar char="•"/>
              <a:defRPr/>
            </a:pPr>
            <a:r>
              <a:rPr kumimoji="0" lang="en-US" sz="2000" b="1" i="0" u="none" strike="noStrike" kern="0" cap="none" spc="0" normalizeH="0" baseline="0" noProof="0" dirty="0">
                <a:ln>
                  <a:noFill/>
                </a:ln>
                <a:solidFill>
                  <a:srgbClr val="000000"/>
                </a:solidFill>
                <a:effectLst/>
                <a:uLnTx/>
                <a:uFillTx/>
                <a:latin typeface="Arial"/>
                <a:ea typeface="+mj-ea"/>
                <a:cs typeface="+mj-cs"/>
              </a:rPr>
              <a:t>Analytical results of dredged material discharge shall be delivered to the CO.</a:t>
            </a:r>
          </a:p>
          <a:p>
            <a:pPr marL="1371600" lvl="2" indent="-457200" algn="l">
              <a:buFont typeface="Arial" panose="020B0604020202020204" pitchFamily="34" charset="0"/>
              <a:buChar char="•"/>
              <a:defRPr/>
            </a:pPr>
            <a:endParaRPr lang="en-US" sz="2000" kern="0" dirty="0">
              <a:solidFill>
                <a:srgbClr val="000000"/>
              </a:solidFill>
              <a:latin typeface="Arial"/>
              <a:ea typeface="+mj-ea"/>
              <a:cs typeface="+mj-cs"/>
            </a:endParaRPr>
          </a:p>
          <a:p>
            <a:pPr lvl="2" algn="l">
              <a:defRPr/>
            </a:pPr>
            <a:endParaRPr lang="en-US" sz="2000" kern="0" dirty="0">
              <a:solidFill>
                <a:srgbClr val="000000"/>
              </a:solidFill>
              <a:latin typeface="Arial"/>
              <a:ea typeface="+mj-ea"/>
              <a:cs typeface="+mj-cs"/>
            </a:endParaRPr>
          </a:p>
        </p:txBody>
      </p:sp>
      <p:sp>
        <p:nvSpPr>
          <p:cNvPr id="2" name="Slide Number Placeholder 1">
            <a:extLst>
              <a:ext uri="{FF2B5EF4-FFF2-40B4-BE49-F238E27FC236}">
                <a16:creationId xmlns:a16="http://schemas.microsoft.com/office/drawing/2014/main" id="{5B013D43-694C-464C-87F5-674877BDB1B5}"/>
              </a:ext>
            </a:extLst>
          </p:cNvPr>
          <p:cNvSpPr>
            <a:spLocks noGrp="1"/>
          </p:cNvSpPr>
          <p:nvPr>
            <p:ph type="sldNum" sz="quarter" idx="10"/>
          </p:nvPr>
        </p:nvSpPr>
        <p:spPr/>
        <p:txBody>
          <a:bodyPr/>
          <a:lstStyle/>
          <a:p>
            <a:pPr>
              <a:defRPr/>
            </a:pPr>
            <a:fld id="{437B13D3-01BB-49A0-939B-7DF3CB6DB034}" type="slidenum">
              <a:rPr lang="en-US" smtClean="0"/>
              <a:pPr>
                <a:defRPr/>
              </a:pPr>
              <a:t>19</a:t>
            </a:fld>
            <a:endParaRPr lang="en-US" dirty="0"/>
          </a:p>
        </p:txBody>
      </p:sp>
    </p:spTree>
    <p:extLst>
      <p:ext uri="{BB962C8B-B14F-4D97-AF65-F5344CB8AC3E}">
        <p14:creationId xmlns:p14="http://schemas.microsoft.com/office/powerpoint/2010/main" val="481319686"/>
      </p:ext>
    </p:extLst>
  </p:cSld>
  <p:clrMapOvr>
    <a:masterClrMapping/>
  </p:clrMapOvr>
  <p:transition advClick="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891823"/>
            <a:ext cx="12192000" cy="56515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ea typeface="+mj-ea"/>
                <a:cs typeface="+mj-cs"/>
              </a:rPr>
              <a:t>ENVIRONMENTAL PROTECTION PLAN (E.P.P)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000000"/>
              </a:solidFill>
              <a:effectLst/>
              <a:uLnTx/>
              <a:uFillTx/>
              <a:latin typeface="Arial"/>
              <a:ea typeface="+mj-ea"/>
              <a:cs typeface="+mj-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Contractor must submit E.P.P that includes:</a:t>
            </a:r>
          </a:p>
          <a:p>
            <a:pPr marR="0" lvl="0" algn="l" defTabSz="914400" rtl="0" eaLnBrk="0" fontAlgn="base" latinLnBrk="0" hangingPunct="0">
              <a:lnSpc>
                <a:spcPct val="100000"/>
              </a:lnSpc>
              <a:spcBef>
                <a:spcPct val="0"/>
              </a:spcBef>
              <a:spcAft>
                <a:spcPct val="0"/>
              </a:spcAft>
              <a:buClrTx/>
              <a:buSzTx/>
              <a:tabLst/>
              <a:defRPr/>
            </a:pPr>
            <a:endParaRPr lang="en-US" sz="2800" kern="0" dirty="0">
              <a:solidFill>
                <a:srgbClr val="000000"/>
              </a:solidFill>
              <a:latin typeface="Arial"/>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Spill Control Plan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Hazardous Waste Controls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Non-hazardous Solid Waste Disposal Plan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Recycling &amp; Solid Waste Disposal Plan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Contaminant Prevention Plan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2800" kern="0" dirty="0">
                <a:solidFill>
                  <a:srgbClr val="000000"/>
                </a:solidFill>
                <a:latin typeface="Arial"/>
              </a:rPr>
              <a:t>Historical, Archaeological, Cultural, Biological, &amp; Wetland Resources Plan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2800" kern="0" dirty="0">
              <a:solidFill>
                <a:srgbClr val="000000"/>
              </a:solidFill>
              <a:latin typeface="Arial"/>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2800" kern="0" dirty="0">
              <a:solidFill>
                <a:srgbClr val="000000"/>
              </a:solidFill>
              <a:latin typeface="Arial"/>
            </a:endParaRPr>
          </a:p>
          <a:p>
            <a:pPr marL="1371600" lvl="2" indent="-457200" algn="l">
              <a:buFont typeface="Arial" panose="020B0604020202020204" pitchFamily="34" charset="0"/>
              <a:buChar char="•"/>
              <a:defRPr/>
            </a:pPr>
            <a:endParaRPr lang="en-US" sz="2400" kern="0" dirty="0">
              <a:solidFill>
                <a:srgbClr val="000000"/>
              </a:solidFill>
              <a:latin typeface="Arial"/>
              <a:ea typeface="+mj-ea"/>
              <a:cs typeface="+mj-cs"/>
            </a:endParaRPr>
          </a:p>
        </p:txBody>
      </p:sp>
      <p:sp>
        <p:nvSpPr>
          <p:cNvPr id="2" name="Slide Number Placeholder 1">
            <a:extLst>
              <a:ext uri="{FF2B5EF4-FFF2-40B4-BE49-F238E27FC236}">
                <a16:creationId xmlns:a16="http://schemas.microsoft.com/office/drawing/2014/main" id="{E3FA2F59-8B85-418A-B877-EDA30D3BD10E}"/>
              </a:ext>
            </a:extLst>
          </p:cNvPr>
          <p:cNvSpPr>
            <a:spLocks noGrp="1"/>
          </p:cNvSpPr>
          <p:nvPr>
            <p:ph type="sldNum" sz="quarter" idx="10"/>
          </p:nvPr>
        </p:nvSpPr>
        <p:spPr/>
        <p:txBody>
          <a:bodyPr/>
          <a:lstStyle/>
          <a:p>
            <a:pPr>
              <a:defRPr/>
            </a:pPr>
            <a:fld id="{437B13D3-01BB-49A0-939B-7DF3CB6DB034}" type="slidenum">
              <a:rPr lang="en-US" smtClean="0"/>
              <a:pPr>
                <a:defRPr/>
              </a:pPr>
              <a:t>20</a:t>
            </a:fld>
            <a:endParaRPr lang="en-US" dirty="0"/>
          </a:p>
        </p:txBody>
      </p:sp>
    </p:spTree>
    <p:extLst>
      <p:ext uri="{BB962C8B-B14F-4D97-AF65-F5344CB8AC3E}">
        <p14:creationId xmlns:p14="http://schemas.microsoft.com/office/powerpoint/2010/main" val="990804710"/>
      </p:ext>
    </p:extLst>
  </p:cSld>
  <p:clrMapOvr>
    <a:masterClrMapping/>
  </p:clrMapOvr>
  <p:transition advClick="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1883E2-1195-4193-B565-BD5609ABF5F9}"/>
              </a:ext>
            </a:extLst>
          </p:cNvPr>
          <p:cNvSpPr>
            <a:spLocks noGrp="1"/>
          </p:cNvSpPr>
          <p:nvPr>
            <p:ph type="sldNum" sz="quarter" idx="10"/>
          </p:nvPr>
        </p:nvSpPr>
        <p:spPr/>
        <p:txBody>
          <a:bodyPr/>
          <a:lstStyle/>
          <a:p>
            <a:pPr>
              <a:defRPr/>
            </a:pPr>
            <a:fld id="{D3DB905F-ECCA-4945-9977-03D6E1A08F79}" type="slidenum">
              <a:rPr lang="en-US" smtClean="0"/>
              <a:pPr>
                <a:defRPr/>
              </a:pPr>
              <a:t>21</a:t>
            </a:fld>
            <a:endParaRPr lang="en-US" dirty="0"/>
          </a:p>
        </p:txBody>
      </p:sp>
      <p:sp>
        <p:nvSpPr>
          <p:cNvPr id="5" name="Title 1">
            <a:extLst>
              <a:ext uri="{FF2B5EF4-FFF2-40B4-BE49-F238E27FC236}">
                <a16:creationId xmlns:a16="http://schemas.microsoft.com/office/drawing/2014/main" id="{A5B750A3-2A1C-4566-973F-C9B72271836D}"/>
              </a:ext>
            </a:extLst>
          </p:cNvPr>
          <p:cNvSpPr txBox="1">
            <a:spLocks/>
          </p:cNvSpPr>
          <p:nvPr/>
        </p:nvSpPr>
        <p:spPr bwMode="auto">
          <a:xfrm>
            <a:off x="1981200" y="884332"/>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Maintenance Dredging</a:t>
            </a:r>
          </a:p>
          <a:p>
            <a:r>
              <a:rPr lang="en-US" kern="0" dirty="0">
                <a:solidFill>
                  <a:schemeClr val="tx1"/>
                </a:solidFill>
              </a:rPr>
              <a:t>Industry Day</a:t>
            </a:r>
          </a:p>
        </p:txBody>
      </p:sp>
      <p:sp>
        <p:nvSpPr>
          <p:cNvPr id="3" name="Content Placeholder 2">
            <a:extLst>
              <a:ext uri="{FF2B5EF4-FFF2-40B4-BE49-F238E27FC236}">
                <a16:creationId xmlns:a16="http://schemas.microsoft.com/office/drawing/2014/main" id="{E90C2C7E-A577-4C72-AF25-6DF9DCE6D68D}"/>
              </a:ext>
            </a:extLst>
          </p:cNvPr>
          <p:cNvSpPr>
            <a:spLocks noGrp="1"/>
          </p:cNvSpPr>
          <p:nvPr>
            <p:ph idx="1"/>
          </p:nvPr>
        </p:nvSpPr>
        <p:spPr>
          <a:xfrm>
            <a:off x="838200" y="3042402"/>
            <a:ext cx="10515600" cy="773196"/>
          </a:xfrm>
        </p:spPr>
        <p:txBody>
          <a:bodyPr/>
          <a:lstStyle/>
          <a:p>
            <a:pPr algn="ctr"/>
            <a:r>
              <a:rPr lang="en-US" sz="3600" dirty="0"/>
              <a:t>Questions </a:t>
            </a:r>
          </a:p>
          <a:p>
            <a:pPr algn="ctr"/>
            <a:r>
              <a:rPr lang="en-US" sz="3600" dirty="0"/>
              <a:t>&amp;</a:t>
            </a:r>
          </a:p>
          <a:p>
            <a:pPr algn="ctr"/>
            <a:r>
              <a:rPr lang="en-US" sz="3600" dirty="0"/>
              <a:t>Open Discussion</a:t>
            </a:r>
            <a:endParaRPr lang="en-US" dirty="0"/>
          </a:p>
        </p:txBody>
      </p:sp>
    </p:spTree>
    <p:extLst>
      <p:ext uri="{BB962C8B-B14F-4D97-AF65-F5344CB8AC3E}">
        <p14:creationId xmlns:p14="http://schemas.microsoft.com/office/powerpoint/2010/main" val="2425439984"/>
      </p:ext>
    </p:extLst>
  </p:cSld>
  <p:clrMapOvr>
    <a:masterClrMapping/>
  </p:clrMapOvr>
  <p:transition advClick="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50B49-767A-5D35-8F49-02C9C77E6A4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04A581-51E6-60BB-6915-2E9054BD9E50}"/>
              </a:ext>
            </a:extLst>
          </p:cNvPr>
          <p:cNvSpPr>
            <a:spLocks noGrp="1"/>
          </p:cNvSpPr>
          <p:nvPr>
            <p:ph type="sldNum" sz="quarter" idx="10"/>
          </p:nvPr>
        </p:nvSpPr>
        <p:spPr/>
        <p:txBody>
          <a:bodyPr/>
          <a:lstStyle/>
          <a:p>
            <a:pPr>
              <a:defRPr/>
            </a:pPr>
            <a:fld id="{D3DB905F-ECCA-4945-9977-03D6E1A08F79}" type="slidenum">
              <a:rPr lang="en-US" smtClean="0"/>
              <a:pPr>
                <a:defRPr/>
              </a:pPr>
              <a:t>22</a:t>
            </a:fld>
            <a:endParaRPr lang="en-US" dirty="0"/>
          </a:p>
        </p:txBody>
      </p:sp>
      <p:sp>
        <p:nvSpPr>
          <p:cNvPr id="5" name="Title 1">
            <a:extLst>
              <a:ext uri="{FF2B5EF4-FFF2-40B4-BE49-F238E27FC236}">
                <a16:creationId xmlns:a16="http://schemas.microsoft.com/office/drawing/2014/main" id="{6170BD3D-7F4F-0AE0-0ACB-BA4FE0F781CF}"/>
              </a:ext>
            </a:extLst>
          </p:cNvPr>
          <p:cNvSpPr txBox="1">
            <a:spLocks/>
          </p:cNvSpPr>
          <p:nvPr/>
        </p:nvSpPr>
        <p:spPr bwMode="auto">
          <a:xfrm>
            <a:off x="1981200" y="884332"/>
            <a:ext cx="8229600" cy="114969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b="1">
                <a:solidFill>
                  <a:schemeClr val="tx2"/>
                </a:solidFill>
                <a:latin typeface="Arial" charset="0"/>
              </a:defRPr>
            </a:lvl6pPr>
            <a:lvl7pPr marL="914400" algn="ctr" rtl="0" fontAlgn="base">
              <a:spcBef>
                <a:spcPct val="0"/>
              </a:spcBef>
              <a:spcAft>
                <a:spcPct val="0"/>
              </a:spcAft>
              <a:defRPr sz="3200" b="1">
                <a:solidFill>
                  <a:schemeClr val="tx2"/>
                </a:solidFill>
                <a:latin typeface="Arial" charset="0"/>
              </a:defRPr>
            </a:lvl7pPr>
            <a:lvl8pPr marL="1371600" algn="ctr" rtl="0" fontAlgn="base">
              <a:spcBef>
                <a:spcPct val="0"/>
              </a:spcBef>
              <a:spcAft>
                <a:spcPct val="0"/>
              </a:spcAft>
              <a:defRPr sz="3200" b="1">
                <a:solidFill>
                  <a:schemeClr val="tx2"/>
                </a:solidFill>
                <a:latin typeface="Arial" charset="0"/>
              </a:defRPr>
            </a:lvl8pPr>
            <a:lvl9pPr marL="1828800" algn="ctr" rtl="0" fontAlgn="base">
              <a:spcBef>
                <a:spcPct val="0"/>
              </a:spcBef>
              <a:spcAft>
                <a:spcPct val="0"/>
              </a:spcAft>
              <a:defRPr sz="3200" b="1">
                <a:solidFill>
                  <a:schemeClr val="tx2"/>
                </a:solidFill>
                <a:latin typeface="Arial" charset="0"/>
              </a:defRPr>
            </a:lvl9pPr>
          </a:lstStyle>
          <a:p>
            <a:r>
              <a:rPr lang="en-US" kern="0" dirty="0">
                <a:solidFill>
                  <a:schemeClr val="tx1"/>
                </a:solidFill>
              </a:rPr>
              <a:t>James River Maintenance Dredging</a:t>
            </a:r>
          </a:p>
          <a:p>
            <a:r>
              <a:rPr lang="en-US" kern="0" dirty="0">
                <a:solidFill>
                  <a:schemeClr val="tx1"/>
                </a:solidFill>
              </a:rPr>
              <a:t>Industry Day</a:t>
            </a:r>
          </a:p>
        </p:txBody>
      </p:sp>
      <p:sp>
        <p:nvSpPr>
          <p:cNvPr id="3" name="Content Placeholder 2">
            <a:extLst>
              <a:ext uri="{FF2B5EF4-FFF2-40B4-BE49-F238E27FC236}">
                <a16:creationId xmlns:a16="http://schemas.microsoft.com/office/drawing/2014/main" id="{65DC58C2-C829-E807-20CF-3C03DA4E1741}"/>
              </a:ext>
            </a:extLst>
          </p:cNvPr>
          <p:cNvSpPr>
            <a:spLocks noGrp="1"/>
          </p:cNvSpPr>
          <p:nvPr>
            <p:ph idx="1"/>
          </p:nvPr>
        </p:nvSpPr>
        <p:spPr>
          <a:xfrm>
            <a:off x="838200" y="3042402"/>
            <a:ext cx="10515600" cy="773196"/>
          </a:xfrm>
        </p:spPr>
        <p:txBody>
          <a:bodyPr/>
          <a:lstStyle/>
          <a:p>
            <a:pPr algn="ctr"/>
            <a:r>
              <a:rPr lang="en-US" sz="3600" dirty="0"/>
              <a:t>Conclusion</a:t>
            </a:r>
            <a:endParaRPr lang="en-US" dirty="0"/>
          </a:p>
        </p:txBody>
      </p:sp>
    </p:spTree>
    <p:extLst>
      <p:ext uri="{BB962C8B-B14F-4D97-AF65-F5344CB8AC3E}">
        <p14:creationId xmlns:p14="http://schemas.microsoft.com/office/powerpoint/2010/main" val="2516070118"/>
      </p:ext>
    </p:extLst>
  </p:cSld>
  <p:clrMapOvr>
    <a:masterClrMapping/>
  </p:clrMapOvr>
  <p:transition advClick="0">
    <p:fade/>
  </p:transition>
</p:sld>
</file>

<file path=ppt/theme/theme1.xml><?xml version="1.0" encoding="utf-8"?>
<a:theme xmlns:a="http://schemas.openxmlformats.org/drawingml/2006/main" name="AdvanSix 16x9 Cover-1-Preferred">
  <a:themeElements>
    <a:clrScheme name="A6 2">
      <a:dk1>
        <a:sysClr val="windowText" lastClr="000000"/>
      </a:dk1>
      <a:lt1>
        <a:sysClr val="window" lastClr="FFFFFF"/>
      </a:lt1>
      <a:dk2>
        <a:srgbClr val="004B87"/>
      </a:dk2>
      <a:lt2>
        <a:srgbClr val="7D868C"/>
      </a:lt2>
      <a:accent1>
        <a:srgbClr val="418FDF"/>
      </a:accent1>
      <a:accent2>
        <a:srgbClr val="C1C6C8"/>
      </a:accent2>
      <a:accent3>
        <a:srgbClr val="E7980A"/>
      </a:accent3>
      <a:accent4>
        <a:srgbClr val="623DA2"/>
      </a:accent4>
      <a:accent5>
        <a:srgbClr val="4BACC6"/>
      </a:accent5>
      <a:accent6>
        <a:srgbClr val="6FC32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9525" cmpd="sng">
          <a:solidFill>
            <a:srgbClr val="7F7F7F"/>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oneywell PPT Template 16X9 Wide V3.4" id="{312C02F2-72EB-4FEF-B26B-160B55E73E85}" vid="{5360CA0E-70F1-4B21-BBE2-AF815387EFAA}"/>
    </a:ext>
  </a:extLst>
</a:theme>
</file>

<file path=ppt/theme/theme2.xml><?xml version="1.0" encoding="utf-8"?>
<a:theme xmlns:a="http://schemas.openxmlformats.org/drawingml/2006/main" name="Advansix Theme">
  <a:themeElements>
    <a:clrScheme name="A6 2">
      <a:dk1>
        <a:sysClr val="windowText" lastClr="000000"/>
      </a:dk1>
      <a:lt1>
        <a:sysClr val="window" lastClr="FFFFFF"/>
      </a:lt1>
      <a:dk2>
        <a:srgbClr val="004B87"/>
      </a:dk2>
      <a:lt2>
        <a:srgbClr val="7D868C"/>
      </a:lt2>
      <a:accent1>
        <a:srgbClr val="418FDF"/>
      </a:accent1>
      <a:accent2>
        <a:srgbClr val="C1C6C8"/>
      </a:accent2>
      <a:accent3>
        <a:srgbClr val="E7980A"/>
      </a:accent3>
      <a:accent4>
        <a:srgbClr val="623DA2"/>
      </a:accent4>
      <a:accent5>
        <a:srgbClr val="4BACC6"/>
      </a:accent5>
      <a:accent6>
        <a:srgbClr val="6FC32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rand Close">
  <a:themeElements>
    <a:clrScheme name="A6 2">
      <a:dk1>
        <a:sysClr val="windowText" lastClr="000000"/>
      </a:dk1>
      <a:lt1>
        <a:sysClr val="window" lastClr="FFFFFF"/>
      </a:lt1>
      <a:dk2>
        <a:srgbClr val="004B87"/>
      </a:dk2>
      <a:lt2>
        <a:srgbClr val="7D868C"/>
      </a:lt2>
      <a:accent1>
        <a:srgbClr val="418FDF"/>
      </a:accent1>
      <a:accent2>
        <a:srgbClr val="C1C6C8"/>
      </a:accent2>
      <a:accent3>
        <a:srgbClr val="E7980A"/>
      </a:accent3>
      <a:accent4>
        <a:srgbClr val="623DA2"/>
      </a:accent4>
      <a:accent5>
        <a:srgbClr val="4BACC6"/>
      </a:accent5>
      <a:accent6>
        <a:srgbClr val="6FC32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6_Advansix Theme">
  <a:themeElements>
    <a:clrScheme name="A6 2">
      <a:dk1>
        <a:sysClr val="windowText" lastClr="000000"/>
      </a:dk1>
      <a:lt1>
        <a:sysClr val="window" lastClr="FFFFFF"/>
      </a:lt1>
      <a:dk2>
        <a:srgbClr val="004B87"/>
      </a:dk2>
      <a:lt2>
        <a:srgbClr val="7D868C"/>
      </a:lt2>
      <a:accent1>
        <a:srgbClr val="418FDF"/>
      </a:accent1>
      <a:accent2>
        <a:srgbClr val="C1C6C8"/>
      </a:accent2>
      <a:accent3>
        <a:srgbClr val="E7980A"/>
      </a:accent3>
      <a:accent4>
        <a:srgbClr val="623DA2"/>
      </a:accent4>
      <a:accent5>
        <a:srgbClr val="4BACC6"/>
      </a:accent5>
      <a:accent6>
        <a:srgbClr val="6FC32C"/>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ontent Templates">
  <a:themeElements>
    <a:clrScheme name="Custom 1">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00B0F0"/>
      </a:hlink>
      <a:folHlink>
        <a:srgbClr val="0070C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ERDC Standard Template_Final.potx" id="{BA26D311-502E-43F9-98E1-18F9F906556E}" vid="{9DBC3EA5-67D0-4407-B2B8-04CA81997F7A}"/>
    </a:ext>
  </a:extLst>
</a:theme>
</file>

<file path=ppt/theme/theme6.xml><?xml version="1.0" encoding="utf-8"?>
<a:theme xmlns:a="http://schemas.openxmlformats.org/drawingml/2006/main" name="1_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716D87-7E03-45E0-B0FD-33082A230BB4}" vid="{2FBFD162-1A33-4D3C-9A4E-25AC5DA4971C}"/>
    </a:ext>
  </a:extLst>
</a:theme>
</file>

<file path=ppt/theme/theme7.xml><?xml version="1.0" encoding="utf-8"?>
<a:theme xmlns:a="http://schemas.openxmlformats.org/drawingml/2006/main" name="22_Chart Templates">
  <a:themeElements>
    <a:clrScheme name="USACE TEMPLATE - CHARTS">
      <a:dk1>
        <a:sysClr val="windowText" lastClr="000000"/>
      </a:dk1>
      <a:lt1>
        <a:sysClr val="window" lastClr="FFFFFF"/>
      </a:lt1>
      <a:dk2>
        <a:srgbClr val="323232"/>
      </a:dk2>
      <a:lt2>
        <a:srgbClr val="E3DED1"/>
      </a:lt2>
      <a:accent1>
        <a:srgbClr val="6E8778"/>
      </a:accent1>
      <a:accent2>
        <a:srgbClr val="EF4135"/>
      </a:accent2>
      <a:accent3>
        <a:srgbClr val="FCAE3B"/>
      </a:accent3>
      <a:accent4>
        <a:srgbClr val="50771B"/>
      </a:accent4>
      <a:accent5>
        <a:srgbClr val="C19859"/>
      </a:accent5>
      <a:accent6>
        <a:srgbClr val="3E6682"/>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SACE_PPT_2016_rebranding.pptx" id="{CEB059C5-7194-47C6-A8DD-91C762B0C57F}" vid="{F0989F61-E7C0-451E-B601-90DAD39D86F0}"/>
    </a:ext>
  </a:extLst>
</a:theme>
</file>

<file path=ppt/theme/theme8.xml><?xml version="1.0" encoding="utf-8"?>
<a:theme xmlns:a="http://schemas.openxmlformats.org/drawingml/2006/main" name="1_Content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Presentation1" id="{78716D87-7E03-45E0-B0FD-33082A230BB4}" vid="{8B72B352-3F7B-4112-BB73-F0A4A820AC4F}"/>
    </a:ext>
  </a:extLst>
</a:theme>
</file>

<file path=ppt/theme/theme9.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Title Slide Templates">
  <a:themeElements>
    <a:clrScheme name="Custom 2">
      <a:dk1>
        <a:srgbClr val="000000"/>
      </a:dk1>
      <a:lt1>
        <a:srgbClr val="FFFFFF"/>
      </a:lt1>
      <a:dk2>
        <a:srgbClr val="83847A"/>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716D87-7E03-45E0-B0FD-33082A230BB4}" vid="{2FBFD162-1A33-4D3C-9A4E-25AC5DA4971C}"/>
    </a:ext>
  </a:extLst>
</a:theme>
</file>

<file path=ppt/theme/theme11.xml><?xml version="1.0" encoding="utf-8"?>
<a:theme xmlns:a="http://schemas.openxmlformats.org/drawingml/2006/main" name="23_Chart Templates">
  <a:themeElements>
    <a:clrScheme name="USACE TEMPLATE - CHARTS">
      <a:dk1>
        <a:sysClr val="windowText" lastClr="000000"/>
      </a:dk1>
      <a:lt1>
        <a:sysClr val="window" lastClr="FFFFFF"/>
      </a:lt1>
      <a:dk2>
        <a:srgbClr val="323232"/>
      </a:dk2>
      <a:lt2>
        <a:srgbClr val="E3DED1"/>
      </a:lt2>
      <a:accent1>
        <a:srgbClr val="6E8778"/>
      </a:accent1>
      <a:accent2>
        <a:srgbClr val="EF4135"/>
      </a:accent2>
      <a:accent3>
        <a:srgbClr val="FCAE3B"/>
      </a:accent3>
      <a:accent4>
        <a:srgbClr val="50771B"/>
      </a:accent4>
      <a:accent5>
        <a:srgbClr val="C19859"/>
      </a:accent5>
      <a:accent6>
        <a:srgbClr val="3E6682"/>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SACE_PPT_2016_rebranding.pptx" id="{CEB059C5-7194-47C6-A8DD-91C762B0C57F}" vid="{F0989F61-E7C0-451E-B601-90DAD39D86F0}"/>
    </a:ext>
  </a:extLst>
</a:theme>
</file>

<file path=ppt/theme/theme12.xml><?xml version="1.0" encoding="utf-8"?>
<a:theme xmlns:a="http://schemas.openxmlformats.org/drawingml/2006/main" name="25_Chart Templates">
  <a:themeElements>
    <a:clrScheme name="USACE TEMPLATE - CHARTS">
      <a:dk1>
        <a:sysClr val="windowText" lastClr="000000"/>
      </a:dk1>
      <a:lt1>
        <a:sysClr val="window" lastClr="FFFFFF"/>
      </a:lt1>
      <a:dk2>
        <a:srgbClr val="323232"/>
      </a:dk2>
      <a:lt2>
        <a:srgbClr val="E3DED1"/>
      </a:lt2>
      <a:accent1>
        <a:srgbClr val="6E8778"/>
      </a:accent1>
      <a:accent2>
        <a:srgbClr val="EF4135"/>
      </a:accent2>
      <a:accent3>
        <a:srgbClr val="FCAE3B"/>
      </a:accent3>
      <a:accent4>
        <a:srgbClr val="50771B"/>
      </a:accent4>
      <a:accent5>
        <a:srgbClr val="C19859"/>
      </a:accent5>
      <a:accent6>
        <a:srgbClr val="3E6682"/>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SACE_PPT_2016_rebranding.pptx" id="{CEB059C5-7194-47C6-A8DD-91C762B0C57F}" vid="{F0989F61-E7C0-451E-B601-90DAD39D86F0}"/>
    </a:ext>
  </a:extLst>
</a:theme>
</file>

<file path=ppt/theme/theme13.xml><?xml version="1.0" encoding="utf-8"?>
<a:theme xmlns:a="http://schemas.openxmlformats.org/drawingml/2006/main" name="26_Chart Templates">
  <a:themeElements>
    <a:clrScheme name="USACE TEMPLATE - CHARTS">
      <a:dk1>
        <a:sysClr val="windowText" lastClr="000000"/>
      </a:dk1>
      <a:lt1>
        <a:sysClr val="window" lastClr="FFFFFF"/>
      </a:lt1>
      <a:dk2>
        <a:srgbClr val="323232"/>
      </a:dk2>
      <a:lt2>
        <a:srgbClr val="E3DED1"/>
      </a:lt2>
      <a:accent1>
        <a:srgbClr val="6E8778"/>
      </a:accent1>
      <a:accent2>
        <a:srgbClr val="EF4135"/>
      </a:accent2>
      <a:accent3>
        <a:srgbClr val="FCAE3B"/>
      </a:accent3>
      <a:accent4>
        <a:srgbClr val="50771B"/>
      </a:accent4>
      <a:accent5>
        <a:srgbClr val="C19859"/>
      </a:accent5>
      <a:accent6>
        <a:srgbClr val="3E6682"/>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USACE_PPT_2016_rebranding.pptx" id="{CEB059C5-7194-47C6-A8DD-91C762B0C57F}" vid="{F0989F61-E7C0-451E-B601-90DAD39D86F0}"/>
    </a:ext>
  </a:extLst>
</a:theme>
</file>

<file path=ppt/theme/theme14.xml><?xml version="1.0" encoding="utf-8"?>
<a:theme xmlns:a="http://schemas.openxmlformats.org/drawingml/2006/main" name="2_Content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Presentation1" id="{78716D87-7E03-45E0-B0FD-33082A230BB4}" vid="{8B72B352-3F7B-4112-BB73-F0A4A820AC4F}"/>
    </a:ext>
  </a:extLst>
</a:theme>
</file>

<file path=ppt/theme/theme15.xml><?xml version="1.0" encoding="utf-8"?>
<a:theme xmlns:a="http://schemas.openxmlformats.org/drawingml/2006/main" name="3_Content Templates">
  <a:themeElements>
    <a:clrScheme name="USACE COLOR SCHEME">
      <a:dk1>
        <a:srgbClr val="000000"/>
      </a:dk1>
      <a:lt1>
        <a:srgbClr val="83847A"/>
      </a:lt1>
      <a:dk2>
        <a:srgbClr val="FFFFFF"/>
      </a:dk2>
      <a:lt2>
        <a:srgbClr val="A3A3A3"/>
      </a:lt2>
      <a:accent1>
        <a:srgbClr val="82786F"/>
      </a:accent1>
      <a:accent2>
        <a:srgbClr val="6E8778"/>
      </a:accent2>
      <a:accent3>
        <a:srgbClr val="705C38"/>
      </a:accent3>
      <a:accent4>
        <a:srgbClr val="3E6682"/>
      </a:accent4>
      <a:accent5>
        <a:srgbClr val="663830"/>
      </a:accent5>
      <a:accent6>
        <a:srgbClr val="EF4135"/>
      </a:accent6>
      <a:hlink>
        <a:srgbClr val="3E6682"/>
      </a:hlink>
      <a:folHlink>
        <a:srgbClr val="EF4135"/>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Presentation1" id="{78716D87-7E03-45E0-B0FD-33082A230BB4}" vid="{8B72B352-3F7B-4112-BB73-F0A4A820AC4F}"/>
    </a:ext>
  </a:extLst>
</a:theme>
</file>

<file path=ppt/theme/theme16.xml><?xml version="1.0" encoding="utf-8"?>
<a:theme xmlns:a="http://schemas.openxmlformats.org/drawingml/2006/main" name="Upper left castle template public">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17.xml><?xml version="1.0" encoding="utf-8"?>
<a:theme xmlns:a="http://schemas.openxmlformats.org/drawingml/2006/main" name="Attachment 1 (USACE 250th Briefing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raditional templat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19.xml><?xml version="1.0" encoding="utf-8"?>
<a:theme xmlns:a="http://schemas.openxmlformats.org/drawingml/2006/main" name="1_traditional template NON CUI">
  <a:themeElements>
    <a:clrScheme name="USACE - Army 2023">
      <a:dk1>
        <a:srgbClr val="221F20"/>
      </a:dk1>
      <a:lt1>
        <a:srgbClr val="565557"/>
      </a:lt1>
      <a:dk2>
        <a:srgbClr val="FFFFFF"/>
      </a:dk2>
      <a:lt2>
        <a:srgbClr val="D5D5D7"/>
      </a:lt2>
      <a:accent1>
        <a:srgbClr val="727365"/>
      </a:accent1>
      <a:accent2>
        <a:srgbClr val="2F372F"/>
      </a:accent2>
      <a:accent3>
        <a:srgbClr val="FFCC01"/>
      </a:accent3>
      <a:accent4>
        <a:srgbClr val="BFB8A6"/>
      </a:accent4>
      <a:accent5>
        <a:srgbClr val="00308F"/>
      </a:accent5>
      <a:accent6>
        <a:srgbClr val="CF0000"/>
      </a:accent6>
      <a:hlink>
        <a:srgbClr val="3E6682"/>
      </a:hlink>
      <a:folHlink>
        <a:srgbClr val="7030A0"/>
      </a:folHlink>
    </a:clrScheme>
    <a:fontScheme name="USACE TEMPLAT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F4339">
            <a:alpha val="89000"/>
          </a:srgbClr>
        </a:solidFill>
        <a:ln>
          <a:noFill/>
        </a:ln>
        <a:effectLst/>
      </a:spPr>
      <a:bodyPr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NWDTemplate-LogosDown-2017.potx" id="{9FA1C32E-CDE2-4EA8-82A9-54FAA73D0B6D}" vid="{4D202EBB-725C-4C87-B90A-DB065ED0BBF7}"/>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8641</TotalTime>
  <Words>2058</Words>
  <Application>Microsoft Office PowerPoint</Application>
  <PresentationFormat>Widescreen</PresentationFormat>
  <Paragraphs>277</Paragraphs>
  <Slides>22</Slides>
  <Notes>22</Notes>
  <HiddenSlides>0</HiddenSlides>
  <MMClips>0</MMClips>
  <ScaleCrop>false</ScaleCrop>
  <HeadingPairs>
    <vt:vector size="8" baseType="variant">
      <vt:variant>
        <vt:lpstr>Fonts Used</vt:lpstr>
      </vt:variant>
      <vt:variant>
        <vt:i4>11</vt:i4>
      </vt:variant>
      <vt:variant>
        <vt:lpstr>Theme</vt:lpstr>
      </vt:variant>
      <vt:variant>
        <vt:i4>19</vt:i4>
      </vt:variant>
      <vt:variant>
        <vt:lpstr>Embedded OLE Servers</vt:lpstr>
      </vt:variant>
      <vt:variant>
        <vt:i4>3</vt:i4>
      </vt:variant>
      <vt:variant>
        <vt:lpstr>Slide Titles</vt:lpstr>
      </vt:variant>
      <vt:variant>
        <vt:i4>22</vt:i4>
      </vt:variant>
    </vt:vector>
  </HeadingPairs>
  <TitlesOfParts>
    <vt:vector size="55" baseType="lpstr">
      <vt:lpstr>ＭＳ Ｐゴシック</vt:lpstr>
      <vt:lpstr>Arial</vt:lpstr>
      <vt:lpstr>Calibri</vt:lpstr>
      <vt:lpstr>Calibri Light</vt:lpstr>
      <vt:lpstr>Courier New</vt:lpstr>
      <vt:lpstr>Helvetica 55 Roman</vt:lpstr>
      <vt:lpstr>Helvetica Neue</vt:lpstr>
      <vt:lpstr>HelveticaNeue BoldCond</vt:lpstr>
      <vt:lpstr>Times New Roman</vt:lpstr>
      <vt:lpstr>Univers</vt:lpstr>
      <vt:lpstr>Wingdings</vt:lpstr>
      <vt:lpstr>AdvanSix 16x9 Cover-1-Preferred</vt:lpstr>
      <vt:lpstr>Advansix Theme</vt:lpstr>
      <vt:lpstr>Brand Close</vt:lpstr>
      <vt:lpstr>6_Advansix Theme</vt:lpstr>
      <vt:lpstr>Content Templates</vt:lpstr>
      <vt:lpstr>1_Title Slide Templates</vt:lpstr>
      <vt:lpstr>22_Chart Templates</vt:lpstr>
      <vt:lpstr>1_Content Templates</vt:lpstr>
      <vt:lpstr>6_Custom Design</vt:lpstr>
      <vt:lpstr>2_Title Slide Templates</vt:lpstr>
      <vt:lpstr>23_Chart Templates</vt:lpstr>
      <vt:lpstr>25_Chart Templates</vt:lpstr>
      <vt:lpstr>26_Chart Templates</vt:lpstr>
      <vt:lpstr>2_Content Templates</vt:lpstr>
      <vt:lpstr>3_Content Templates</vt:lpstr>
      <vt:lpstr>Upper left castle template public</vt:lpstr>
      <vt:lpstr>Attachment 1 (USACE 250th Briefing Template)</vt:lpstr>
      <vt:lpstr>traditional template NON CUI</vt:lpstr>
      <vt:lpstr>1_traditional template NON CUI</vt:lpstr>
      <vt:lpstr>Document</vt:lpstr>
      <vt:lpstr>Adobe Acrobat Document</vt:lpstr>
      <vt:lpstr>Worksheet</vt:lpstr>
      <vt:lpstr>Norfolk District North Atlantic Division  James River Maintenance Dredging Industry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beginning</dc:title>
  <dc:creator>James Ellenwood</dc:creator>
  <cp:lastModifiedBy>Ellis, Susan K CIV USARMY CENAO (USA)</cp:lastModifiedBy>
  <cp:revision>149</cp:revision>
  <cp:lastPrinted>2024-11-22T14:06:29Z</cp:lastPrinted>
  <dcterms:created xsi:type="dcterms:W3CDTF">2019-09-10T14:21:20Z</dcterms:created>
  <dcterms:modified xsi:type="dcterms:W3CDTF">2025-11-18T13:44:06Z</dcterms:modified>
</cp:coreProperties>
</file>