
<file path=[Content_Types].xml><?xml version="1.0" encoding="utf-8"?>
<Types xmlns="http://schemas.openxmlformats.org/package/2006/content-types">
  <Default Extension="fntdata" ContentType="application/x-fontdata"/>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p:sldMasterIdLst>
    <p:sldMasterId id="2147483660" r:id="rId4"/>
  </p:sldMasterIdLst>
  <p:notesMasterIdLst>
    <p:notesMasterId r:id="rId11"/>
  </p:notesMasterIdLst>
  <p:handoutMasterIdLst>
    <p:handoutMasterId r:id="rId12"/>
  </p:handoutMasterIdLst>
  <p:sldIdLst>
    <p:sldId id="2147474116" r:id="rId5"/>
    <p:sldId id="2147474118" r:id="rId6"/>
    <p:sldId id="2147474117" r:id="rId7"/>
    <p:sldId id="2147474119" r:id="rId8"/>
    <p:sldId id="2147474121" r:id="rId9"/>
    <p:sldId id="2147474124" r:id="rId10"/>
  </p:sldIdLst>
  <p:sldSz cx="12192000" cy="6858000"/>
  <p:notesSz cx="6858000" cy="9144000"/>
  <p:embeddedFontLst>
    <p:embeddedFont>
      <p:font typeface="Arial Unicode MS" panose="020B0604020202020204" charset="-128"/>
      <p:regular r:id="rId13"/>
    </p:embeddedFont>
    <p:embeddedFont>
      <p:font typeface="Poppins" panose="00000500000000000000" pitchFamily="2" charset="0"/>
      <p:regular r:id="rId14"/>
      <p:bold r:id="rId15"/>
      <p:italic r:id="rId16"/>
      <p:boldItalic r:id="rId17"/>
    </p:embeddedFont>
    <p:embeddedFont>
      <p:font typeface="Public Sans" pitchFamily="2" charset="0"/>
      <p:regular r:id="rId18"/>
      <p:bold r:id="rId19"/>
      <p:italic r:id="rId20"/>
      <p:boldItalic r:id="rId21"/>
    </p:embeddedFont>
    <p:embeddedFont>
      <p:font typeface="Public Sans Light" pitchFamily="2" charset="0"/>
      <p:regular r:id="rId22"/>
      <p:italic r:id="rId23"/>
    </p:embeddedFont>
    <p:embeddedFont>
      <p:font typeface="Public Sans Medium" pitchFamily="2" charset="0"/>
      <p:regular r:id="rId24"/>
      <p: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eneral Templates" id="{8C3E7BCA-E39F-40EC-B86F-644B80B6DE98}">
          <p14:sldIdLst>
            <p14:sldId id="2147474116"/>
            <p14:sldId id="2147474118"/>
            <p14:sldId id="2147474117"/>
            <p14:sldId id="2147474119"/>
            <p14:sldId id="2147474121"/>
            <p14:sldId id="214747412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55A707-EFAE-BA48-F1A7-A8222C2FB9FA}" name="Julie Chipman (ARPA-H) [CTR]" initials="JC(H[" userId="S::julie.chipman@arpa-h.gov::0347fdc9-3307-4c24-99d4-6ddb6102c8c9" providerId="AD"/>
  <p188:author id="{BBB13C3C-22D3-723B-C641-39EC0335934C}" name="Gorman, Scott (ARPA-H)" initials="GS(H" userId="S::gormansc@nih.gov::00f027bf-97f2-4240-8b43-4e8a5e80104f" providerId="AD"/>
  <p188:author id="{52246560-4FAA-2FCF-6014-7CEB2BFAA0EC}" name="John Nilles (ARPA-H) [CTR]" initials="JN" userId="S::mike.nilles@arpa-h.gov::f85890fa-2d01-4d57-8eb7-d38628cc6555" providerId="AD"/>
  <p188:author id="{225F7363-3CC2-BA4D-9AFB-5078AF45D46A}" name="Bowen, David (ARPA-H) [CTR]" initials="B[" userId="S::bowendc@nih.gov::f0058dd2-3297-499a-bff4-d4b5a137156f" providerId="AD"/>
  <p188:author id="{3FDD8C85-7595-5ABE-4CF8-18C503867B69}" name="Shane Lomelin (ARPA-H)" initials="S(" userId="S::shane.lomelin@arpa-h.gov::8af0ca21-faec-4e71-b144-aecc7a53aba7" providerId="AD"/>
  <p188:author id="{766ED9D3-E5DE-B7B3-D3B7-70AFAB202D5A}" name="Kimberly Oatneal (ARPA-H) [CTR]" initials="KO" userId="S::kimberly.oatneal@arpa-h.gov::4a756215-a89b-4c74-9b6b-83e7edba4711" providerId="AD"/>
  <p188:author id="{097594FC-2ACD-9CB5-8950-0997FE7A2272}" name="Jessica Peterson (ARPA-H) [CTR]" initials="JP" userId="S::jessica.peterson@arpa-h.gov::6f238faa-cb8d-409a-8466-44452dd13ab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9"/>
    <a:srgbClr val="E5EAF0"/>
    <a:srgbClr val="E6E6E6"/>
    <a:srgbClr val="E5EAF1"/>
    <a:srgbClr val="F3F5F8"/>
    <a:srgbClr val="000337"/>
    <a:srgbClr val="D7DEE9"/>
    <a:srgbClr val="2FB1E6"/>
    <a:srgbClr val="BAC2CC"/>
    <a:srgbClr val="52DA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5F54BE-79FD-0C92-B372-734D687924CA}" v="3" dt="2026-08-18T19:34:24.9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1" y="40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font" Target="fonts/font12.fntdata"/><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7.fntdata"/><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83F2FC-2D83-4CEE-94F1-E7C886CE941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Public Sans" pitchFamily="2" charset="77"/>
            </a:endParaRPr>
          </a:p>
        </p:txBody>
      </p:sp>
      <p:sp>
        <p:nvSpPr>
          <p:cNvPr id="3" name="Date Placeholder 2">
            <a:extLst>
              <a:ext uri="{FF2B5EF4-FFF2-40B4-BE49-F238E27FC236}">
                <a16:creationId xmlns:a16="http://schemas.microsoft.com/office/drawing/2014/main" id="{A7BAC7E7-B93C-449D-89D9-35941E1A74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BFDEA4-93B2-4710-B4A2-DE9AB671DC55}" type="datetimeFigureOut">
              <a:rPr lang="en-US" smtClean="0">
                <a:latin typeface="Public Sans" pitchFamily="2" charset="77"/>
              </a:rPr>
              <a:t>8/20/2026</a:t>
            </a:fld>
            <a:endParaRPr lang="en-US">
              <a:latin typeface="Public Sans" pitchFamily="2" charset="77"/>
            </a:endParaRPr>
          </a:p>
        </p:txBody>
      </p:sp>
      <p:sp>
        <p:nvSpPr>
          <p:cNvPr id="4" name="Footer Placeholder 3">
            <a:extLst>
              <a:ext uri="{FF2B5EF4-FFF2-40B4-BE49-F238E27FC236}">
                <a16:creationId xmlns:a16="http://schemas.microsoft.com/office/drawing/2014/main" id="{9CA0089E-D0C5-4206-A65F-96BC1B4153F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Public Sans" pitchFamily="2" charset="77"/>
            </a:endParaRPr>
          </a:p>
        </p:txBody>
      </p:sp>
      <p:sp>
        <p:nvSpPr>
          <p:cNvPr id="5" name="Slide Number Placeholder 4">
            <a:extLst>
              <a:ext uri="{FF2B5EF4-FFF2-40B4-BE49-F238E27FC236}">
                <a16:creationId xmlns:a16="http://schemas.microsoft.com/office/drawing/2014/main" id="{62B2F0A7-399A-4A8F-A06B-288AA3D9E6D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D6785D-5E7C-4C3B-B10C-B95C70D25CDF}" type="slidenum">
              <a:rPr lang="en-US" smtClean="0">
                <a:latin typeface="Public Sans" pitchFamily="2" charset="77"/>
              </a:rPr>
              <a:t>‹#›</a:t>
            </a:fld>
            <a:endParaRPr lang="en-US">
              <a:latin typeface="Public Sans" pitchFamily="2" charset="77"/>
            </a:endParaRPr>
          </a:p>
        </p:txBody>
      </p:sp>
    </p:spTree>
    <p:extLst>
      <p:ext uri="{BB962C8B-B14F-4D97-AF65-F5344CB8AC3E}">
        <p14:creationId xmlns:p14="http://schemas.microsoft.com/office/powerpoint/2010/main" val="162310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Public Sans" pitchFamily="2" charset="77"/>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Public Sans" pitchFamily="2" charset="77"/>
              </a:defRPr>
            </a:lvl1pPr>
          </a:lstStyle>
          <a:p>
            <a:fld id="{E616AD4A-946F-4DA0-B092-404C33FDEF2F}" type="datetimeFigureOut">
              <a:rPr lang="en-US" smtClean="0"/>
              <a:pPr/>
              <a:t>8/20/2026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Public Sans" pitchFamily="2" charset="77"/>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Public Sans" pitchFamily="2" charset="77"/>
              </a:defRPr>
            </a:lvl1pPr>
          </a:lstStyle>
          <a:p>
            <a:fld id="{16AAE485-B217-4582-A1CB-E1FF6937C407}" type="slidenum">
              <a:rPr lang="en-US" smtClean="0"/>
              <a:pPr/>
              <a:t>‹#›</a:t>
            </a:fld>
            <a:endParaRPr lang="en-US"/>
          </a:p>
        </p:txBody>
      </p:sp>
    </p:spTree>
    <p:extLst>
      <p:ext uri="{BB962C8B-B14F-4D97-AF65-F5344CB8AC3E}">
        <p14:creationId xmlns:p14="http://schemas.microsoft.com/office/powerpoint/2010/main" val="2445269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Public Sans" pitchFamily="2" charset="77"/>
        <a:ea typeface="+mn-ea"/>
        <a:cs typeface="+mn-cs"/>
      </a:defRPr>
    </a:lvl1pPr>
    <a:lvl2pPr marL="457200" algn="l" defTabSz="914400" rtl="0" eaLnBrk="1" latinLnBrk="0" hangingPunct="1">
      <a:defRPr sz="1200" b="0" i="0" kern="1200">
        <a:solidFill>
          <a:schemeClr val="tx1"/>
        </a:solidFill>
        <a:latin typeface="Public Sans" pitchFamily="2" charset="77"/>
        <a:ea typeface="+mn-ea"/>
        <a:cs typeface="+mn-cs"/>
      </a:defRPr>
    </a:lvl2pPr>
    <a:lvl3pPr marL="914400" algn="l" defTabSz="914400" rtl="0" eaLnBrk="1" latinLnBrk="0" hangingPunct="1">
      <a:defRPr sz="1200" b="0" i="0" kern="1200">
        <a:solidFill>
          <a:schemeClr val="tx1"/>
        </a:solidFill>
        <a:latin typeface="Public Sans" pitchFamily="2" charset="77"/>
        <a:ea typeface="+mn-ea"/>
        <a:cs typeface="+mn-cs"/>
      </a:defRPr>
    </a:lvl3pPr>
    <a:lvl4pPr marL="1371600" algn="l" defTabSz="914400" rtl="0" eaLnBrk="1" latinLnBrk="0" hangingPunct="1">
      <a:defRPr sz="1200" b="0" i="0" kern="1200">
        <a:solidFill>
          <a:schemeClr val="tx1"/>
        </a:solidFill>
        <a:latin typeface="Public Sans" pitchFamily="2" charset="77"/>
        <a:ea typeface="+mn-ea"/>
        <a:cs typeface="+mn-cs"/>
      </a:defRPr>
    </a:lvl4pPr>
    <a:lvl5pPr marL="1828800" algn="l" defTabSz="914400" rtl="0" eaLnBrk="1" latinLnBrk="0" hangingPunct="1">
      <a:defRPr sz="1200" b="0" i="0" kern="1200">
        <a:solidFill>
          <a:schemeClr val="tx1"/>
        </a:solidFill>
        <a:latin typeface="Public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Indigo Hexagon Bleed Opt 1">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A59F2830-B5FE-9A6E-C713-7828F12C0C7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9558655" y="5715000"/>
            <a:ext cx="2048256" cy="566950"/>
          </a:xfrm>
          <a:prstGeom prst="rect">
            <a:avLst/>
          </a:prstGeom>
        </p:spPr>
      </p:pic>
      <p:pic>
        <p:nvPicPr>
          <p:cNvPr id="5" name="Graphic 4">
            <a:extLst>
              <a:ext uri="{FF2B5EF4-FFF2-40B4-BE49-F238E27FC236}">
                <a16:creationId xmlns:a16="http://schemas.microsoft.com/office/drawing/2014/main" id="{95CA49B0-C842-DA6E-0EB4-04FC38EB982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0"/>
            <a:ext cx="8585200" cy="6858000"/>
          </a:xfrm>
          <a:prstGeom prst="rect">
            <a:avLst/>
          </a:prstGeom>
        </p:spPr>
      </p:pic>
      <p:sp>
        <p:nvSpPr>
          <p:cNvPr id="2" name="Title 1"/>
          <p:cNvSpPr>
            <a:spLocks noGrp="1"/>
          </p:cNvSpPr>
          <p:nvPr>
            <p:ph type="ctrTitle"/>
          </p:nvPr>
        </p:nvSpPr>
        <p:spPr>
          <a:xfrm>
            <a:off x="838199" y="2670715"/>
            <a:ext cx="7750176" cy="1516569"/>
          </a:xfrm>
          <a:noFill/>
          <a:ln>
            <a:noFill/>
          </a:ln>
        </p:spPr>
        <p:txBody>
          <a:bodyPr vert="horz" wrap="square" lIns="0" tIns="0" rIns="0" bIns="0" rtlCol="0" anchor="ctr" anchorCtr="0">
            <a:spAutoFit/>
          </a:bodyPr>
          <a:lstStyle>
            <a:lvl1pPr>
              <a:defRPr lang="en-US" sz="5400" b="1" i="0" spc="40" baseline="0" dirty="0">
                <a:solidFill>
                  <a:schemeClr val="accent4"/>
                </a:solidFill>
                <a:latin typeface="Poppins" pitchFamily="2" charset="77"/>
                <a:cs typeface="Poppins" pitchFamily="2" charset="77"/>
              </a:defRPr>
            </a:lvl1pPr>
          </a:lstStyle>
          <a:p>
            <a:pPr marL="0" lvl="0"/>
            <a:r>
              <a:rPr lang="en-US"/>
              <a:t>Click to edit Master title style</a:t>
            </a:r>
          </a:p>
        </p:txBody>
      </p:sp>
      <p:sp>
        <p:nvSpPr>
          <p:cNvPr id="15" name="Text Placeholder 14">
            <a:extLst>
              <a:ext uri="{FF2B5EF4-FFF2-40B4-BE49-F238E27FC236}">
                <a16:creationId xmlns:a16="http://schemas.microsoft.com/office/drawing/2014/main" id="{A2A4CDDD-B67E-FE8B-8448-14DB3F87F124}"/>
              </a:ext>
            </a:extLst>
          </p:cNvPr>
          <p:cNvSpPr>
            <a:spLocks noGrp="1"/>
          </p:cNvSpPr>
          <p:nvPr>
            <p:ph type="body" sz="quarter" idx="10" hasCustomPrompt="1"/>
          </p:nvPr>
        </p:nvSpPr>
        <p:spPr>
          <a:xfrm>
            <a:off x="838200" y="3946496"/>
            <a:ext cx="7750175" cy="307777"/>
          </a:xfrm>
        </p:spPr>
        <p:txBody>
          <a:bodyPr wrap="square">
            <a:spAutoFit/>
          </a:bodyPr>
          <a:lstStyle>
            <a:lvl1pPr marL="0" indent="0">
              <a:buFontTx/>
              <a:buNone/>
              <a:defRPr sz="2000" b="1" i="0">
                <a:solidFill>
                  <a:schemeClr val="bg1"/>
                </a:solidFill>
                <a:latin typeface="Public Sans" pitchFamily="2" charset="77"/>
              </a:defRPr>
            </a:lvl1pPr>
          </a:lstStyle>
          <a:p>
            <a:pPr lvl="0"/>
            <a:r>
              <a:rPr lang="en-US"/>
              <a:t>Presenter Name and Title</a:t>
            </a:r>
          </a:p>
        </p:txBody>
      </p:sp>
      <p:sp>
        <p:nvSpPr>
          <p:cNvPr id="18" name="Text Placeholder 17">
            <a:extLst>
              <a:ext uri="{FF2B5EF4-FFF2-40B4-BE49-F238E27FC236}">
                <a16:creationId xmlns:a16="http://schemas.microsoft.com/office/drawing/2014/main" id="{8B8FA3D5-F744-8F64-059B-1B4514C7EB4C}"/>
              </a:ext>
            </a:extLst>
          </p:cNvPr>
          <p:cNvSpPr>
            <a:spLocks noGrp="1"/>
          </p:cNvSpPr>
          <p:nvPr>
            <p:ph type="body" sz="quarter" idx="11" hasCustomPrompt="1"/>
          </p:nvPr>
        </p:nvSpPr>
        <p:spPr>
          <a:xfrm>
            <a:off x="838200" y="5081449"/>
            <a:ext cx="7750175" cy="246221"/>
          </a:xfrm>
        </p:spPr>
        <p:txBody>
          <a:bodyPr wrap="square">
            <a:spAutoFit/>
          </a:bodyPr>
          <a:lstStyle>
            <a:lvl1pPr marL="0" indent="0">
              <a:buFontTx/>
              <a:buNone/>
              <a:defRPr sz="1600" b="0" i="0">
                <a:solidFill>
                  <a:schemeClr val="bg1"/>
                </a:solidFill>
                <a:latin typeface="Public Sans"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Presenter Name and Date</a:t>
            </a:r>
          </a:p>
        </p:txBody>
      </p:sp>
      <p:sp>
        <p:nvSpPr>
          <p:cNvPr id="6" name="Text Placeholder 11">
            <a:extLst>
              <a:ext uri="{FF2B5EF4-FFF2-40B4-BE49-F238E27FC236}">
                <a16:creationId xmlns:a16="http://schemas.microsoft.com/office/drawing/2014/main" id="{8A7D65E6-27E3-4E53-9A52-BC350D9C8B08}"/>
              </a:ext>
            </a:extLst>
          </p:cNvPr>
          <p:cNvSpPr>
            <a:spLocks noGrp="1"/>
          </p:cNvSpPr>
          <p:nvPr>
            <p:ph type="body" sz="quarter" idx="12" hasCustomPrompt="1"/>
          </p:nvPr>
        </p:nvSpPr>
        <p:spPr>
          <a:xfrm>
            <a:off x="838199" y="5895196"/>
            <a:ext cx="7750176" cy="204757"/>
          </a:xfrm>
        </p:spPr>
        <p:txBody>
          <a:bodyPr wrap="square" tIns="0" bIns="0" anchor="ctr" anchorCtr="0">
            <a:noAutofit/>
          </a:bodyPr>
          <a:lstStyle>
            <a:lvl1pPr marL="0" indent="0" algn="l">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spTree>
    <p:extLst>
      <p:ext uri="{BB962C8B-B14F-4D97-AF65-F5344CB8AC3E}">
        <p14:creationId xmlns:p14="http://schemas.microsoft.com/office/powerpoint/2010/main" val="3497690050"/>
      </p:ext>
    </p:extLst>
  </p:cSld>
  <p:clrMapOvr>
    <a:masterClrMapping/>
  </p:clrMapOvr>
  <p:extLst>
    <p:ext uri="{DCECCB84-F9BA-43D5-87BE-67443E8EF086}">
      <p15:sldGuideLst xmlns:p15="http://schemas.microsoft.com/office/powerpoint/2012/main">
        <p15:guide id="2" pos="528" userDrawn="1">
          <p15:clr>
            <a:srgbClr val="FBAE40"/>
          </p15:clr>
        </p15:guide>
        <p15:guide id="4" orient="horz" pos="2160" userDrawn="1">
          <p15:clr>
            <a:srgbClr val="FBAE40"/>
          </p15:clr>
        </p15:guide>
        <p15:guide id="6" pos="7308" userDrawn="1">
          <p15:clr>
            <a:srgbClr val="FBAE40"/>
          </p15:clr>
        </p15:guide>
        <p15:guide id="10" pos="5410" userDrawn="1">
          <p15:clr>
            <a:srgbClr val="FBAE40"/>
          </p15:clr>
        </p15:guide>
        <p15:guide id="11" orient="horz" pos="3360" userDrawn="1">
          <p15:clr>
            <a:srgbClr val="FBAE40"/>
          </p15:clr>
        </p15:guide>
        <p15:guide id="12" orient="horz" pos="3956" userDrawn="1">
          <p15:clr>
            <a:srgbClr val="FBAE40"/>
          </p15:clr>
        </p15:guide>
        <p15:guide id="13" orient="horz" pos="3778" userDrawn="1">
          <p15:clr>
            <a:srgbClr val="FBAE40"/>
          </p15:clr>
        </p15:guide>
        <p15:guide id="14" orient="horz" pos="359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vider–Sunburst Indigo">
    <p:bg>
      <p:bgPr>
        <a:solidFill>
          <a:schemeClr val="accent2"/>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389E699B-97DA-6E28-A36B-9DFDF148573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82750" y="-984250"/>
            <a:ext cx="8826500" cy="8826500"/>
          </a:xfrm>
          <a:prstGeom prst="rect">
            <a:avLst/>
          </a:prstGeom>
        </p:spPr>
      </p:pic>
      <p:sp>
        <p:nvSpPr>
          <p:cNvPr id="15" name="Text Placeholder 14">
            <a:extLst>
              <a:ext uri="{FF2B5EF4-FFF2-40B4-BE49-F238E27FC236}">
                <a16:creationId xmlns:a16="http://schemas.microsoft.com/office/drawing/2014/main" id="{A2A4CDDD-B67E-FE8B-8448-14DB3F87F124}"/>
              </a:ext>
            </a:extLst>
          </p:cNvPr>
          <p:cNvSpPr>
            <a:spLocks noGrp="1"/>
          </p:cNvSpPr>
          <p:nvPr>
            <p:ph type="body" sz="quarter" idx="10" hasCustomPrompt="1"/>
          </p:nvPr>
        </p:nvSpPr>
        <p:spPr>
          <a:xfrm>
            <a:off x="3352801" y="4110921"/>
            <a:ext cx="5486400" cy="276999"/>
          </a:xfrm>
        </p:spPr>
        <p:txBody>
          <a:bodyPr wrap="square">
            <a:spAutoFit/>
          </a:bodyPr>
          <a:lstStyle>
            <a:lvl1pPr marL="0" indent="0" algn="ctr">
              <a:buFontTx/>
              <a:buNone/>
              <a:defRPr sz="1800">
                <a:solidFill>
                  <a:schemeClr val="accent4"/>
                </a:solidFill>
                <a:latin typeface="Public Sans" pitchFamily="2" charset="77"/>
              </a:defRPr>
            </a:lvl1pPr>
          </a:lstStyle>
          <a:p>
            <a:pPr lvl="0"/>
            <a:r>
              <a:rPr lang="en-US"/>
              <a:t>Presenter Name and Title</a:t>
            </a:r>
          </a:p>
        </p:txBody>
      </p:sp>
      <p:sp>
        <p:nvSpPr>
          <p:cNvPr id="18" name="Text Placeholder 17">
            <a:extLst>
              <a:ext uri="{FF2B5EF4-FFF2-40B4-BE49-F238E27FC236}">
                <a16:creationId xmlns:a16="http://schemas.microsoft.com/office/drawing/2014/main" id="{8B8FA3D5-F744-8F64-059B-1B4514C7EB4C}"/>
              </a:ext>
            </a:extLst>
          </p:cNvPr>
          <p:cNvSpPr>
            <a:spLocks noGrp="1"/>
          </p:cNvSpPr>
          <p:nvPr>
            <p:ph type="body" sz="quarter" idx="11" hasCustomPrompt="1"/>
          </p:nvPr>
        </p:nvSpPr>
        <p:spPr>
          <a:xfrm>
            <a:off x="3352801" y="3429000"/>
            <a:ext cx="5486400" cy="461665"/>
          </a:xfrm>
        </p:spPr>
        <p:txBody>
          <a:bodyPr wrap="square" tIns="91440">
            <a:spAutoFit/>
          </a:bodyPr>
          <a:lstStyle>
            <a:lvl1pPr marL="0" indent="0" algn="ctr">
              <a:buFontTx/>
              <a:buNone/>
              <a:defRPr sz="2400" b="1" i="0">
                <a:solidFill>
                  <a:schemeClr val="accent4"/>
                </a:solidFill>
                <a:latin typeface="Public Sans"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subtitle</a:t>
            </a:r>
          </a:p>
        </p:txBody>
      </p:sp>
      <p:sp>
        <p:nvSpPr>
          <p:cNvPr id="2" name="Title 1"/>
          <p:cNvSpPr>
            <a:spLocks noGrp="1"/>
          </p:cNvSpPr>
          <p:nvPr>
            <p:ph type="ctrTitle"/>
          </p:nvPr>
        </p:nvSpPr>
        <p:spPr>
          <a:xfrm>
            <a:off x="3352800" y="2494129"/>
            <a:ext cx="5486400" cy="934871"/>
          </a:xfrm>
          <a:noFill/>
          <a:ln>
            <a:noFill/>
          </a:ln>
        </p:spPr>
        <p:txBody>
          <a:bodyPr vert="horz" wrap="square" lIns="0" tIns="0" rIns="0" bIns="91440" rtlCol="0" anchor="b" anchorCtr="0">
            <a:spAutoFit/>
          </a:bodyPr>
          <a:lstStyle>
            <a:lvl1pPr algn="ctr">
              <a:defRPr lang="en-US" sz="3000" b="1" i="0" spc="40" baseline="0" dirty="0">
                <a:solidFill>
                  <a:schemeClr val="bg1"/>
                </a:solidFill>
                <a:latin typeface="Poppins" pitchFamily="2" charset="77"/>
                <a:cs typeface="Poppins" pitchFamily="2" charset="77"/>
              </a:defRPr>
            </a:lvl1pPr>
          </a:lstStyle>
          <a:p>
            <a:pPr marL="0" lvl="0"/>
            <a:r>
              <a:rPr lang="en-US"/>
              <a:t>Click to edit Master title style</a:t>
            </a:r>
          </a:p>
        </p:txBody>
      </p:sp>
      <p:pic>
        <p:nvPicPr>
          <p:cNvPr id="7" name="Graphic 6">
            <a:extLst>
              <a:ext uri="{FF2B5EF4-FFF2-40B4-BE49-F238E27FC236}">
                <a16:creationId xmlns:a16="http://schemas.microsoft.com/office/drawing/2014/main" id="{2C95F1D2-B514-B54B-87AA-1093AD99C95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496" y="6350628"/>
            <a:ext cx="1076196" cy="297887"/>
          </a:xfrm>
          <a:prstGeom prst="rect">
            <a:avLst/>
          </a:prstGeom>
        </p:spPr>
      </p:pic>
      <p:sp>
        <p:nvSpPr>
          <p:cNvPr id="21" name="Oval 20">
            <a:extLst>
              <a:ext uri="{FF2B5EF4-FFF2-40B4-BE49-F238E27FC236}">
                <a16:creationId xmlns:a16="http://schemas.microsoft.com/office/drawing/2014/main" id="{2D985661-F092-5908-F09B-DA8C16229826}"/>
              </a:ext>
            </a:extLst>
          </p:cNvPr>
          <p:cNvSpPr>
            <a:spLocks noChangeAspect="1"/>
          </p:cNvSpPr>
          <p:nvPr userDrawn="1"/>
        </p:nvSpPr>
        <p:spPr>
          <a:xfrm>
            <a:off x="11736593" y="6382229"/>
            <a:ext cx="231296" cy="2312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22" name="Slide Number Placeholder 5">
            <a:extLst>
              <a:ext uri="{FF2B5EF4-FFF2-40B4-BE49-F238E27FC236}">
                <a16:creationId xmlns:a16="http://schemas.microsoft.com/office/drawing/2014/main" id="{77AB624B-568E-B71B-8066-B35EC855CCD6}"/>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bg1"/>
                </a:solidFill>
                <a:latin typeface="Public Sans" pitchFamily="2" charset="77"/>
              </a:defRPr>
            </a:lvl1pPr>
          </a:lstStyle>
          <a:p>
            <a:fld id="{6BC98F5C-0043-440F-8E93-B7C856130645}" type="slidenum">
              <a:rPr lang="en-US" smtClean="0"/>
              <a:pPr/>
              <a:t>‹#›</a:t>
            </a:fld>
            <a:endParaRPr lang="en-US"/>
          </a:p>
        </p:txBody>
      </p:sp>
      <p:sp>
        <p:nvSpPr>
          <p:cNvPr id="23" name="Text Placeholder 4">
            <a:extLst>
              <a:ext uri="{FF2B5EF4-FFF2-40B4-BE49-F238E27FC236}">
                <a16:creationId xmlns:a16="http://schemas.microsoft.com/office/drawing/2014/main" id="{1C68D160-F50F-DF66-8566-A73102C2AC42}"/>
              </a:ext>
            </a:extLst>
          </p:cNvPr>
          <p:cNvSpPr>
            <a:spLocks noGrp="1"/>
          </p:cNvSpPr>
          <p:nvPr>
            <p:ph type="body" sz="quarter" idx="12" hasCustomPrompt="1"/>
          </p:nvPr>
        </p:nvSpPr>
        <p:spPr>
          <a:xfrm>
            <a:off x="9427535" y="6406821"/>
            <a:ext cx="2062796" cy="184479"/>
          </a:xfrm>
          <a:solidFill>
            <a:schemeClr val="accent2"/>
          </a:solidFill>
        </p:spPr>
        <p:txBody>
          <a:bodyPr anchor="ctr" anchorCtr="0">
            <a:noAutofit/>
          </a:bodyPr>
          <a:lstStyle>
            <a:lvl1pPr marL="0" indent="0" algn="r">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spTree>
    <p:extLst>
      <p:ext uri="{BB962C8B-B14F-4D97-AF65-F5344CB8AC3E}">
        <p14:creationId xmlns:p14="http://schemas.microsoft.com/office/powerpoint/2010/main" val="2329477819"/>
      </p:ext>
    </p:extLst>
  </p:cSld>
  <p:clrMapOvr>
    <a:masterClrMapping/>
  </p:clrMapOvr>
  <p:extLst>
    <p:ext uri="{DCECCB84-F9BA-43D5-87BE-67443E8EF086}">
      <p15:sldGuideLst xmlns:p15="http://schemas.microsoft.com/office/powerpoint/2012/main">
        <p15:guide id="2" pos="144" userDrawn="1">
          <p15:clr>
            <a:srgbClr val="FBAE40"/>
          </p15:clr>
        </p15:guide>
        <p15:guide id="4" orient="horz" pos="2160">
          <p15:clr>
            <a:srgbClr val="FBAE40"/>
          </p15:clr>
        </p15:guide>
        <p15:guide id="6" pos="6624">
          <p15:clr>
            <a:srgbClr val="FBAE40"/>
          </p15:clr>
        </p15:guide>
        <p15:guide id="12" orient="horz" pos="4032" userDrawn="1">
          <p15:clr>
            <a:srgbClr val="FBAE40"/>
          </p15:clr>
        </p15:guide>
        <p15:guide id="13" pos="2112">
          <p15:clr>
            <a:srgbClr val="FBAE40"/>
          </p15:clr>
        </p15:guide>
        <p15:guide id="14" pos="5568">
          <p15:clr>
            <a:srgbClr val="FBAE40"/>
          </p15:clr>
        </p15:guide>
        <p15:guide id="15" pos="3840">
          <p15:clr>
            <a:srgbClr val="FBAE40"/>
          </p15:clr>
        </p15:guide>
        <p15:guide id="16" orient="horz" pos="4152" userDrawn="1">
          <p15:clr>
            <a:srgbClr val="FBAE40"/>
          </p15:clr>
        </p15:guide>
        <p15:guide id="17" orient="horz" pos="360">
          <p15:clr>
            <a:srgbClr val="FBAE40"/>
          </p15:clr>
        </p15:guide>
        <p15:guide id="18" pos="73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Sunburst Cyan">
    <p:bg>
      <p:bgPr>
        <a:solidFill>
          <a:schemeClr val="accent4"/>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389E699B-97DA-6E28-A36B-9DFDF148573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682750" y="-984250"/>
            <a:ext cx="8826500" cy="8826500"/>
          </a:xfrm>
          <a:prstGeom prst="rect">
            <a:avLst/>
          </a:prstGeom>
        </p:spPr>
      </p:pic>
      <p:sp>
        <p:nvSpPr>
          <p:cNvPr id="15" name="Text Placeholder 14">
            <a:extLst>
              <a:ext uri="{FF2B5EF4-FFF2-40B4-BE49-F238E27FC236}">
                <a16:creationId xmlns:a16="http://schemas.microsoft.com/office/drawing/2014/main" id="{A2A4CDDD-B67E-FE8B-8448-14DB3F87F124}"/>
              </a:ext>
            </a:extLst>
          </p:cNvPr>
          <p:cNvSpPr>
            <a:spLocks noGrp="1"/>
          </p:cNvSpPr>
          <p:nvPr>
            <p:ph type="body" sz="quarter" idx="10" hasCustomPrompt="1"/>
          </p:nvPr>
        </p:nvSpPr>
        <p:spPr>
          <a:xfrm>
            <a:off x="3352801" y="4110921"/>
            <a:ext cx="5486400" cy="276999"/>
          </a:xfrm>
        </p:spPr>
        <p:txBody>
          <a:bodyPr wrap="square">
            <a:spAutoFit/>
          </a:bodyPr>
          <a:lstStyle>
            <a:lvl1pPr marL="0" indent="0" algn="ctr">
              <a:buFontTx/>
              <a:buNone/>
              <a:defRPr sz="1800">
                <a:solidFill>
                  <a:schemeClr val="accent2"/>
                </a:solidFill>
                <a:latin typeface="Public Sans" pitchFamily="2" charset="77"/>
              </a:defRPr>
            </a:lvl1pPr>
          </a:lstStyle>
          <a:p>
            <a:pPr lvl="0"/>
            <a:r>
              <a:rPr lang="en-US"/>
              <a:t>Presenter Name and Title</a:t>
            </a:r>
          </a:p>
        </p:txBody>
      </p:sp>
      <p:sp>
        <p:nvSpPr>
          <p:cNvPr id="18" name="Text Placeholder 17">
            <a:extLst>
              <a:ext uri="{FF2B5EF4-FFF2-40B4-BE49-F238E27FC236}">
                <a16:creationId xmlns:a16="http://schemas.microsoft.com/office/drawing/2014/main" id="{8B8FA3D5-F744-8F64-059B-1B4514C7EB4C}"/>
              </a:ext>
            </a:extLst>
          </p:cNvPr>
          <p:cNvSpPr>
            <a:spLocks noGrp="1"/>
          </p:cNvSpPr>
          <p:nvPr>
            <p:ph type="body" sz="quarter" idx="11" hasCustomPrompt="1"/>
          </p:nvPr>
        </p:nvSpPr>
        <p:spPr>
          <a:xfrm>
            <a:off x="3352801" y="3429000"/>
            <a:ext cx="5486400" cy="461665"/>
          </a:xfrm>
        </p:spPr>
        <p:txBody>
          <a:bodyPr wrap="square" tIns="91440">
            <a:spAutoFit/>
          </a:bodyPr>
          <a:lstStyle>
            <a:lvl1pPr marL="0" indent="0" algn="ctr">
              <a:buFontTx/>
              <a:buNone/>
              <a:defRPr sz="2400" b="1" i="0">
                <a:solidFill>
                  <a:schemeClr val="accent2"/>
                </a:solidFill>
                <a:latin typeface="Public Sans" pitchFamily="2" charset="77"/>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add subtitle</a:t>
            </a:r>
          </a:p>
        </p:txBody>
      </p:sp>
      <p:sp>
        <p:nvSpPr>
          <p:cNvPr id="2" name="Title 1"/>
          <p:cNvSpPr>
            <a:spLocks noGrp="1"/>
          </p:cNvSpPr>
          <p:nvPr>
            <p:ph type="ctrTitle"/>
          </p:nvPr>
        </p:nvSpPr>
        <p:spPr>
          <a:xfrm>
            <a:off x="3352800" y="2494129"/>
            <a:ext cx="5486400" cy="934871"/>
          </a:xfrm>
          <a:noFill/>
          <a:ln>
            <a:noFill/>
          </a:ln>
        </p:spPr>
        <p:txBody>
          <a:bodyPr vert="horz" wrap="square" lIns="0" tIns="0" rIns="0" bIns="91440" rtlCol="0" anchor="b" anchorCtr="0">
            <a:spAutoFit/>
          </a:bodyPr>
          <a:lstStyle>
            <a:lvl1pPr algn="ctr">
              <a:defRPr lang="en-US" sz="3000" b="1" i="0" spc="40" baseline="0" dirty="0">
                <a:solidFill>
                  <a:schemeClr val="accent2"/>
                </a:solidFill>
                <a:latin typeface="Poppins" pitchFamily="2" charset="77"/>
                <a:cs typeface="Poppins" pitchFamily="2" charset="77"/>
              </a:defRPr>
            </a:lvl1pPr>
          </a:lstStyle>
          <a:p>
            <a:pPr marL="0" lvl="0"/>
            <a:r>
              <a:rPr lang="en-US"/>
              <a:t>Click to edit Master title style</a:t>
            </a:r>
          </a:p>
        </p:txBody>
      </p:sp>
      <p:pic>
        <p:nvPicPr>
          <p:cNvPr id="5" name="Graphic 4">
            <a:extLst>
              <a:ext uri="{FF2B5EF4-FFF2-40B4-BE49-F238E27FC236}">
                <a16:creationId xmlns:a16="http://schemas.microsoft.com/office/drawing/2014/main" id="{BD117F4D-037D-8078-C47D-749D5681A0C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495" y="6350629"/>
            <a:ext cx="1076196" cy="297887"/>
          </a:xfrm>
          <a:prstGeom prst="rect">
            <a:avLst/>
          </a:prstGeom>
        </p:spPr>
      </p:pic>
      <p:sp>
        <p:nvSpPr>
          <p:cNvPr id="10" name="Oval 9">
            <a:extLst>
              <a:ext uri="{FF2B5EF4-FFF2-40B4-BE49-F238E27FC236}">
                <a16:creationId xmlns:a16="http://schemas.microsoft.com/office/drawing/2014/main" id="{07DC4D56-8F5A-3108-038F-AA7517CE78B3}"/>
              </a:ext>
            </a:extLst>
          </p:cNvPr>
          <p:cNvSpPr>
            <a:spLocks noChangeAspect="1"/>
          </p:cNvSpPr>
          <p:nvPr userDrawn="1"/>
        </p:nvSpPr>
        <p:spPr>
          <a:xfrm>
            <a:off x="11736593" y="6382229"/>
            <a:ext cx="231296" cy="231296"/>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11" name="Slide Number Placeholder 5">
            <a:extLst>
              <a:ext uri="{FF2B5EF4-FFF2-40B4-BE49-F238E27FC236}">
                <a16:creationId xmlns:a16="http://schemas.microsoft.com/office/drawing/2014/main" id="{CE479C91-B584-7413-70FD-2A495F24A8D2}"/>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13" name="Text Placeholder 4">
            <a:extLst>
              <a:ext uri="{FF2B5EF4-FFF2-40B4-BE49-F238E27FC236}">
                <a16:creationId xmlns:a16="http://schemas.microsoft.com/office/drawing/2014/main" id="{01A34D73-AD32-4F9B-474A-F94E95193D2C}"/>
              </a:ext>
            </a:extLst>
          </p:cNvPr>
          <p:cNvSpPr>
            <a:spLocks noGrp="1"/>
          </p:cNvSpPr>
          <p:nvPr>
            <p:ph type="body" sz="quarter" idx="12" hasCustomPrompt="1"/>
          </p:nvPr>
        </p:nvSpPr>
        <p:spPr>
          <a:xfrm>
            <a:off x="9434623" y="6406821"/>
            <a:ext cx="2055708" cy="184479"/>
          </a:xfrm>
          <a:solidFill>
            <a:schemeClr val="accent4"/>
          </a:solidFill>
        </p:spPr>
        <p:txBody>
          <a:bodyPr anchor="ctr" anchorCtr="0">
            <a:noAutofit/>
          </a:bodyPr>
          <a:lstStyle>
            <a:lvl1pPr marL="0" indent="0" algn="r">
              <a:buFontTx/>
              <a:buNone/>
              <a:defRPr sz="900" b="0" i="1" spc="20" baseline="0">
                <a:solidFill>
                  <a:schemeClr val="accent2"/>
                </a:solidFill>
                <a:latin typeface="Public Sans Light" pitchFamily="2" charset="77"/>
              </a:defRPr>
            </a:lvl1pPr>
          </a:lstStyle>
          <a:p>
            <a:pPr lvl="0"/>
            <a:r>
              <a:rPr lang="en-US"/>
              <a:t>Sensitivity Label Placeholder</a:t>
            </a:r>
          </a:p>
        </p:txBody>
      </p:sp>
    </p:spTree>
    <p:extLst>
      <p:ext uri="{BB962C8B-B14F-4D97-AF65-F5344CB8AC3E}">
        <p14:creationId xmlns:p14="http://schemas.microsoft.com/office/powerpoint/2010/main" val="3712271694"/>
      </p:ext>
    </p:extLst>
  </p:cSld>
  <p:clrMapOvr>
    <a:masterClrMapping/>
  </p:clrMapOvr>
  <p:extLst>
    <p:ext uri="{DCECCB84-F9BA-43D5-87BE-67443E8EF086}">
      <p15:sldGuideLst xmlns:p15="http://schemas.microsoft.com/office/powerpoint/2012/main">
        <p15:guide id="2" pos="144" userDrawn="1">
          <p15:clr>
            <a:srgbClr val="FBAE40"/>
          </p15:clr>
        </p15:guide>
        <p15:guide id="4" orient="horz" pos="2160">
          <p15:clr>
            <a:srgbClr val="FBAE40"/>
          </p15:clr>
        </p15:guide>
        <p15:guide id="6" pos="6624">
          <p15:clr>
            <a:srgbClr val="FBAE40"/>
          </p15:clr>
        </p15:guide>
        <p15:guide id="12" orient="horz" pos="4032" userDrawn="1">
          <p15:clr>
            <a:srgbClr val="FBAE40"/>
          </p15:clr>
        </p15:guide>
        <p15:guide id="13" pos="2112">
          <p15:clr>
            <a:srgbClr val="FBAE40"/>
          </p15:clr>
        </p15:guide>
        <p15:guide id="14" pos="5568">
          <p15:clr>
            <a:srgbClr val="FBAE40"/>
          </p15:clr>
        </p15:guide>
        <p15:guide id="15" pos="3840">
          <p15:clr>
            <a:srgbClr val="FBAE40"/>
          </p15:clr>
        </p15:guide>
        <p15:guide id="16" orient="horz" pos="4152" userDrawn="1">
          <p15:clr>
            <a:srgbClr val="FBAE40"/>
          </p15:clr>
        </p15:guide>
        <p15:guide id="17" orient="horz" pos="360">
          <p15:clr>
            <a:srgbClr val="FBAE40"/>
          </p15:clr>
        </p15:guide>
        <p15:guide id="18" pos="732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Vision Title + Quote + Image">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200" y="466630"/>
            <a:ext cx="11277600" cy="562070"/>
          </a:xfrm>
        </p:spPr>
        <p:txBody>
          <a:bodyPr/>
          <a:lstStyle>
            <a:lvl1pPr>
              <a:defRPr sz="2800" b="1" i="0">
                <a:latin typeface="Poppins" pitchFamily="2" charset="77"/>
                <a:cs typeface="Poppins" pitchFamily="2" charset="77"/>
              </a:defRPr>
            </a:lvl1pPr>
          </a:lstStyle>
          <a:p>
            <a:r>
              <a:rPr lang="en-US"/>
              <a:t>Click to edit Master title style</a:t>
            </a: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600" y="6406821"/>
            <a:ext cx="5165731" cy="184480"/>
          </a:xfrm>
        </p:spPr>
        <p:txBody>
          <a:bodyPr anchor="ctr" anchorCtr="0">
            <a:noAutofit/>
          </a:bodyPr>
          <a:lstStyle>
            <a:lvl1pPr marL="0" indent="0" algn="r">
              <a:buFontTx/>
              <a:buNone/>
              <a:defRPr sz="900" b="0" i="1" spc="20" baseline="0">
                <a:solidFill>
                  <a:schemeClr val="bg2">
                    <a:lumMod val="50000"/>
                  </a:schemeClr>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5" name="Text Placeholder 9">
            <a:extLst>
              <a:ext uri="{FF2B5EF4-FFF2-40B4-BE49-F238E27FC236}">
                <a16:creationId xmlns:a16="http://schemas.microsoft.com/office/drawing/2014/main" id="{2B3462CD-6E2C-0DC8-C679-2B5115355FD5}"/>
              </a:ext>
            </a:extLst>
          </p:cNvPr>
          <p:cNvSpPr>
            <a:spLocks noGrp="1"/>
          </p:cNvSpPr>
          <p:nvPr>
            <p:ph type="body" sz="quarter" idx="13"/>
          </p:nvPr>
        </p:nvSpPr>
        <p:spPr>
          <a:xfrm>
            <a:off x="457200" y="1485900"/>
            <a:ext cx="11277600" cy="4648200"/>
          </a:xfrm>
        </p:spPr>
        <p:txBody>
          <a:bodyPr/>
          <a:lstStyle>
            <a:lvl1pPr marL="228600" indent="-228600">
              <a:buFont typeface="Arial" panose="020B0604020202020204" pitchFamily="34" charset="0"/>
              <a:buChar char="●"/>
              <a:defRPr>
                <a:latin typeface="Public Sans" pitchFamily="2" charset="77"/>
              </a:defRPr>
            </a:lvl1pPr>
            <a:lvl2pPr marL="457200" indent="-228600">
              <a:buFont typeface="Arial Unicode MS" panose="020B0604020202020204" pitchFamily="34" charset="-128"/>
              <a:buChar char="⁃"/>
              <a:defRPr>
                <a:latin typeface="Public Sans" pitchFamily="2" charset="77"/>
              </a:defRPr>
            </a:lvl2pPr>
            <a:lvl3pPr marL="685800" indent="-228600">
              <a:buFont typeface="Arial" panose="020B0604020202020204" pitchFamily="34" charset="0"/>
              <a:buChar cha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7100179"/>
      </p:ext>
    </p:extLst>
  </p:cSld>
  <p:clrMapOvr>
    <a:masterClrMapping/>
  </p:clrMapOvr>
  <p:extLst>
    <p:ext uri="{DCECCB84-F9BA-43D5-87BE-67443E8EF086}">
      <p15:sldGuideLst xmlns:p15="http://schemas.microsoft.com/office/powerpoint/2012/main">
        <p15:guide id="1" pos="3840" userDrawn="1">
          <p15:clr>
            <a:srgbClr val="FBAE40"/>
          </p15:clr>
        </p15:guide>
        <p15:guide id="2" pos="3984" userDrawn="1">
          <p15:clr>
            <a:srgbClr val="FBAE40"/>
          </p15:clr>
        </p15:guide>
        <p15:guide id="3" pos="7392" userDrawn="1">
          <p15:clr>
            <a:srgbClr val="FBAE40"/>
          </p15:clr>
        </p15:guide>
        <p15:guide id="4" orient="horz" pos="3864" userDrawn="1">
          <p15:clr>
            <a:srgbClr val="FBAE40"/>
          </p15:clr>
        </p15:guide>
        <p15:guide id="5" orient="horz" pos="4152" userDrawn="1">
          <p15:clr>
            <a:srgbClr val="FBAE40"/>
          </p15:clr>
        </p15:guide>
        <p15:guide id="6" pos="288" userDrawn="1">
          <p15:clr>
            <a:srgbClr val="FBAE40"/>
          </p15:clr>
        </p15:guide>
        <p15:guide id="7" pos="144" userDrawn="1">
          <p15:clr>
            <a:srgbClr val="FBAE40"/>
          </p15:clr>
        </p15:guide>
        <p15:guide id="8" orient="horz" pos="288" userDrawn="1">
          <p15:clr>
            <a:srgbClr val="FBAE40"/>
          </p15:clr>
        </p15:guide>
        <p15:guide id="9" orient="horz" pos="648" userDrawn="1">
          <p15:clr>
            <a:srgbClr val="FBAE40"/>
          </p15:clr>
        </p15:guide>
        <p15:guide id="10" orient="horz" pos="936" userDrawn="1">
          <p15:clr>
            <a:srgbClr val="FBAE40"/>
          </p15:clr>
        </p15:guide>
        <p15:guide id="11" orient="horz" pos="4032" userDrawn="1">
          <p15:clr>
            <a:srgbClr val="FBAE40"/>
          </p15:clr>
        </p15:guide>
        <p15:guide id="12" pos="7536" userDrawn="1">
          <p15:clr>
            <a:srgbClr val="FBAE40"/>
          </p15:clr>
        </p15:guide>
        <p15:guide id="13" pos="3696"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Vision Title + Quote + Image">
    <p:bg>
      <p:bgPr>
        <a:solidFill>
          <a:schemeClr val="accent2"/>
        </a:solidFill>
        <a:effectLst/>
      </p:bgPr>
    </p:b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200" y="466630"/>
            <a:ext cx="11277600" cy="562070"/>
          </a:xfrm>
        </p:spPr>
        <p:txBody>
          <a:bodyPr/>
          <a:lstStyle>
            <a:lvl1pPr>
              <a:defRPr sz="2800" b="1" i="0">
                <a:solidFill>
                  <a:schemeClr val="bg1"/>
                </a:solidFill>
                <a:latin typeface="Poppins" pitchFamily="2" charset="77"/>
                <a:cs typeface="Poppins" pitchFamily="2" charset="77"/>
              </a:defRPr>
            </a:lvl1pPr>
          </a:lstStyle>
          <a:p>
            <a:r>
              <a:rPr lang="en-US"/>
              <a:t>Click to edit Master title style</a:t>
            </a: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bg1"/>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600" y="6406821"/>
            <a:ext cx="5165731" cy="184480"/>
          </a:xfrm>
        </p:spPr>
        <p:txBody>
          <a:bodyPr anchor="ctr" anchorCtr="0">
            <a:noAutofit/>
          </a:bodyPr>
          <a:lstStyle>
            <a:lvl1pPr marL="0" indent="0" algn="r">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5" name="Text Placeholder 9">
            <a:extLst>
              <a:ext uri="{FF2B5EF4-FFF2-40B4-BE49-F238E27FC236}">
                <a16:creationId xmlns:a16="http://schemas.microsoft.com/office/drawing/2014/main" id="{2B3462CD-6E2C-0DC8-C679-2B5115355FD5}"/>
              </a:ext>
            </a:extLst>
          </p:cNvPr>
          <p:cNvSpPr>
            <a:spLocks noGrp="1"/>
          </p:cNvSpPr>
          <p:nvPr>
            <p:ph type="body" sz="quarter" idx="13"/>
          </p:nvPr>
        </p:nvSpPr>
        <p:spPr>
          <a:xfrm>
            <a:off x="457200" y="1485900"/>
            <a:ext cx="11277600" cy="4648200"/>
          </a:xfrm>
        </p:spPr>
        <p:txBody>
          <a:bodyPr/>
          <a:lstStyle>
            <a:lvl1pPr>
              <a:defRPr>
                <a:solidFill>
                  <a:schemeClr val="bg1"/>
                </a:solidFill>
                <a:latin typeface="Public Sans" pitchFamily="2" charset="77"/>
              </a:defRPr>
            </a:lvl1pPr>
            <a:lvl2pPr>
              <a:defRPr>
                <a:solidFill>
                  <a:schemeClr val="bg1"/>
                </a:solidFill>
                <a:latin typeface="Public Sans" pitchFamily="2" charset="77"/>
              </a:defRPr>
            </a:lvl2pPr>
            <a:lvl3pPr>
              <a:defRPr>
                <a:solidFill>
                  <a:schemeClr val="bg1"/>
                </a:solidFill>
                <a:latin typeface="Public Sans" pitchFamily="2" charset="77"/>
              </a:defRPr>
            </a:lvl3pPr>
            <a:lvl4pPr>
              <a:defRPr>
                <a:solidFill>
                  <a:schemeClr val="bg1"/>
                </a:solidFill>
                <a:latin typeface="Public Sans" pitchFamily="2" charset="77"/>
              </a:defRPr>
            </a:lvl4pPr>
            <a:lvl5pPr>
              <a:defRPr>
                <a:solidFill>
                  <a:schemeClr val="bg1"/>
                </a:solidFill>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Graphic 2">
            <a:extLst>
              <a:ext uri="{FF2B5EF4-FFF2-40B4-BE49-F238E27FC236}">
                <a16:creationId xmlns:a16="http://schemas.microsoft.com/office/drawing/2014/main" id="{806433C9-DD70-68E0-CB0A-3396AB55BAE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4" y="6350627"/>
            <a:ext cx="1076197" cy="297887"/>
          </a:xfrm>
          <a:prstGeom prst="rect">
            <a:avLst/>
          </a:prstGeom>
        </p:spPr>
      </p:pic>
    </p:spTree>
    <p:extLst>
      <p:ext uri="{BB962C8B-B14F-4D97-AF65-F5344CB8AC3E}">
        <p14:creationId xmlns:p14="http://schemas.microsoft.com/office/powerpoint/2010/main" val="4034532511"/>
      </p:ext>
    </p:extLst>
  </p:cSld>
  <p:clrMapOvr>
    <a:masterClrMapping/>
  </p:clrMapOvr>
  <p:extLst>
    <p:ext uri="{DCECCB84-F9BA-43D5-87BE-67443E8EF086}">
      <p15:sldGuideLst xmlns:p15="http://schemas.microsoft.com/office/powerpoint/2012/main">
        <p15:guide id="1" pos="3840" userDrawn="1">
          <p15:clr>
            <a:srgbClr val="FBAE40"/>
          </p15:clr>
        </p15:guide>
        <p15:guide id="2" pos="3984" userDrawn="1">
          <p15:clr>
            <a:srgbClr val="FBAE40"/>
          </p15:clr>
        </p15:guide>
        <p15:guide id="3" pos="7392" userDrawn="1">
          <p15:clr>
            <a:srgbClr val="FBAE40"/>
          </p15:clr>
        </p15:guide>
        <p15:guide id="4" orient="horz" pos="3864" userDrawn="1">
          <p15:clr>
            <a:srgbClr val="FBAE40"/>
          </p15:clr>
        </p15:guide>
        <p15:guide id="5" orient="horz" pos="4152" userDrawn="1">
          <p15:clr>
            <a:srgbClr val="FBAE40"/>
          </p15:clr>
        </p15:guide>
        <p15:guide id="6" pos="288" userDrawn="1">
          <p15:clr>
            <a:srgbClr val="FBAE40"/>
          </p15:clr>
        </p15:guide>
        <p15:guide id="7" pos="144" userDrawn="1">
          <p15:clr>
            <a:srgbClr val="FBAE40"/>
          </p15:clr>
        </p15:guide>
        <p15:guide id="8" orient="horz" pos="288" userDrawn="1">
          <p15:clr>
            <a:srgbClr val="FBAE40"/>
          </p15:clr>
        </p15:guide>
        <p15:guide id="9" orient="horz" pos="648" userDrawn="1">
          <p15:clr>
            <a:srgbClr val="FBAE40"/>
          </p15:clr>
        </p15:guide>
        <p15:guide id="10" orient="horz" pos="936" userDrawn="1">
          <p15:clr>
            <a:srgbClr val="FBAE40"/>
          </p15:clr>
        </p15:guide>
        <p15:guide id="11" orient="horz" pos="4032" userDrawn="1">
          <p15:clr>
            <a:srgbClr val="FBAE40"/>
          </p15:clr>
        </p15:guide>
        <p15:guide id="12" pos="7536" userDrawn="1">
          <p15:clr>
            <a:srgbClr val="FBAE40"/>
          </p15:clr>
        </p15:guide>
        <p15:guide id="13" pos="3696"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Vision Title + Quote + Image">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200" y="466630"/>
            <a:ext cx="11277600" cy="562070"/>
          </a:xfrm>
        </p:spPr>
        <p:txBody>
          <a:bodyPr/>
          <a:lstStyle>
            <a:lvl1pPr>
              <a:defRPr sz="2800" b="1" i="0">
                <a:latin typeface="Poppins" pitchFamily="2" charset="77"/>
                <a:cs typeface="Poppins" pitchFamily="2" charset="77"/>
              </a:defRPr>
            </a:lvl1pPr>
          </a:lstStyle>
          <a:p>
            <a:r>
              <a:rPr lang="en-US"/>
              <a:t>Click to edit Master title style</a:t>
            </a: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50000"/>
                  </a:schemeClr>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3" name="Text Placeholder 7">
            <a:extLst>
              <a:ext uri="{FF2B5EF4-FFF2-40B4-BE49-F238E27FC236}">
                <a16:creationId xmlns:a16="http://schemas.microsoft.com/office/drawing/2014/main" id="{D81197D7-BD2B-DE30-689E-739AFD207661}"/>
              </a:ext>
            </a:extLst>
          </p:cNvPr>
          <p:cNvSpPr>
            <a:spLocks noGrp="1"/>
          </p:cNvSpPr>
          <p:nvPr>
            <p:ph type="body" sz="quarter" idx="13"/>
          </p:nvPr>
        </p:nvSpPr>
        <p:spPr>
          <a:xfrm>
            <a:off x="457200" y="1485900"/>
            <a:ext cx="5410200" cy="4648200"/>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10">
            <a:extLst>
              <a:ext uri="{FF2B5EF4-FFF2-40B4-BE49-F238E27FC236}">
                <a16:creationId xmlns:a16="http://schemas.microsoft.com/office/drawing/2014/main" id="{CAEE416B-EB0F-7D1E-1521-72BC623FDECB}"/>
              </a:ext>
            </a:extLst>
          </p:cNvPr>
          <p:cNvSpPr>
            <a:spLocks noGrp="1"/>
          </p:cNvSpPr>
          <p:nvPr>
            <p:ph type="body" sz="quarter" idx="14"/>
          </p:nvPr>
        </p:nvSpPr>
        <p:spPr>
          <a:xfrm>
            <a:off x="6333022" y="1485900"/>
            <a:ext cx="5410200" cy="4648200"/>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2359738"/>
      </p:ext>
    </p:extLst>
  </p:cSld>
  <p:clrMapOvr>
    <a:masterClrMapping/>
  </p:clrMapOvr>
  <p:extLst>
    <p:ext uri="{DCECCB84-F9BA-43D5-87BE-67443E8EF086}">
      <p15:sldGuideLst xmlns:p15="http://schemas.microsoft.com/office/powerpoint/2012/main">
        <p15:guide id="1" pos="3840" userDrawn="1">
          <p15:clr>
            <a:srgbClr val="FBAE40"/>
          </p15:clr>
        </p15:guide>
        <p15:guide id="2" pos="3984" userDrawn="1">
          <p15:clr>
            <a:srgbClr val="FBAE40"/>
          </p15:clr>
        </p15:guide>
        <p15:guide id="3" pos="7392" userDrawn="1">
          <p15:clr>
            <a:srgbClr val="FBAE40"/>
          </p15:clr>
        </p15:guide>
        <p15:guide id="4" orient="horz" pos="3864" userDrawn="1">
          <p15:clr>
            <a:srgbClr val="FBAE40"/>
          </p15:clr>
        </p15:guide>
        <p15:guide id="5" orient="horz" pos="4152" userDrawn="1">
          <p15:clr>
            <a:srgbClr val="FBAE40"/>
          </p15:clr>
        </p15:guide>
        <p15:guide id="6" pos="288" userDrawn="1">
          <p15:clr>
            <a:srgbClr val="FBAE40"/>
          </p15:clr>
        </p15:guide>
        <p15:guide id="7" pos="144" userDrawn="1">
          <p15:clr>
            <a:srgbClr val="FBAE40"/>
          </p15:clr>
        </p15:guide>
        <p15:guide id="8" orient="horz" pos="288" userDrawn="1">
          <p15:clr>
            <a:srgbClr val="FBAE40"/>
          </p15:clr>
        </p15:guide>
        <p15:guide id="9" orient="horz" pos="648" userDrawn="1">
          <p15:clr>
            <a:srgbClr val="FBAE40"/>
          </p15:clr>
        </p15:guide>
        <p15:guide id="10" orient="horz" pos="936" userDrawn="1">
          <p15:clr>
            <a:srgbClr val="FBAE40"/>
          </p15:clr>
        </p15:guide>
        <p15:guide id="11" orient="horz" pos="4032" userDrawn="1">
          <p15:clr>
            <a:srgbClr val="FBAE40"/>
          </p15:clr>
        </p15:guide>
        <p15:guide id="12" pos="7536" userDrawn="1">
          <p15:clr>
            <a:srgbClr val="FBAE40"/>
          </p15:clr>
        </p15:guide>
        <p15:guide id="13" pos="369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Vision Title + Quote + Image">
    <p:bg>
      <p:bgPr>
        <a:solidFill>
          <a:schemeClr val="accent2"/>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FDCA6106-BDBE-77C3-7A92-A7868C63A4C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4" y="6350627"/>
            <a:ext cx="1076197" cy="297887"/>
          </a:xfrm>
          <a:prstGeom prst="rect">
            <a:avLst/>
          </a:prstGeom>
        </p:spPr>
      </p:pic>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200" y="466630"/>
            <a:ext cx="11277600" cy="562070"/>
          </a:xfrm>
        </p:spPr>
        <p:txBody>
          <a:bodyPr/>
          <a:lstStyle>
            <a:lvl1pPr>
              <a:defRPr sz="2800" b="1" i="0">
                <a:solidFill>
                  <a:schemeClr val="bg1"/>
                </a:solidFill>
                <a:latin typeface="Poppins" pitchFamily="2" charset="77"/>
                <a:cs typeface="Poppins" pitchFamily="2" charset="77"/>
              </a:defRPr>
            </a:lvl1pPr>
          </a:lstStyle>
          <a:p>
            <a:r>
              <a:rPr lang="en-US"/>
              <a:t>Click to edit Master title style</a:t>
            </a: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bg1"/>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3" name="Text Placeholder 7">
            <a:extLst>
              <a:ext uri="{FF2B5EF4-FFF2-40B4-BE49-F238E27FC236}">
                <a16:creationId xmlns:a16="http://schemas.microsoft.com/office/drawing/2014/main" id="{D81197D7-BD2B-DE30-689E-739AFD207661}"/>
              </a:ext>
            </a:extLst>
          </p:cNvPr>
          <p:cNvSpPr>
            <a:spLocks noGrp="1"/>
          </p:cNvSpPr>
          <p:nvPr>
            <p:ph type="body" sz="quarter" idx="13"/>
          </p:nvPr>
        </p:nvSpPr>
        <p:spPr>
          <a:xfrm>
            <a:off x="457200" y="1485900"/>
            <a:ext cx="5410200" cy="4648200"/>
          </a:xfrm>
        </p:spPr>
        <p:txBody>
          <a:bodyPr/>
          <a:lstStyle>
            <a:lvl1pPr>
              <a:defRPr>
                <a:solidFill>
                  <a:schemeClr val="bg1"/>
                </a:solidFill>
                <a:latin typeface="Public Sans" pitchFamily="2" charset="77"/>
              </a:defRPr>
            </a:lvl1pPr>
            <a:lvl2pPr>
              <a:defRPr>
                <a:solidFill>
                  <a:schemeClr val="bg1"/>
                </a:solidFill>
                <a:latin typeface="Public Sans" pitchFamily="2" charset="77"/>
              </a:defRPr>
            </a:lvl2pPr>
            <a:lvl3pPr>
              <a:defRPr>
                <a:solidFill>
                  <a:schemeClr val="bg1"/>
                </a:solidFill>
                <a:latin typeface="Public Sans" pitchFamily="2" charset="77"/>
              </a:defRPr>
            </a:lvl3pPr>
            <a:lvl4pPr>
              <a:defRPr>
                <a:solidFill>
                  <a:schemeClr val="bg1"/>
                </a:solidFill>
                <a:latin typeface="Public Sans" pitchFamily="2" charset="77"/>
              </a:defRPr>
            </a:lvl4pPr>
            <a:lvl5pPr>
              <a:defRPr>
                <a:solidFill>
                  <a:schemeClr val="bg1"/>
                </a:solidFill>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10">
            <a:extLst>
              <a:ext uri="{FF2B5EF4-FFF2-40B4-BE49-F238E27FC236}">
                <a16:creationId xmlns:a16="http://schemas.microsoft.com/office/drawing/2014/main" id="{CAEE416B-EB0F-7D1E-1521-72BC623FDECB}"/>
              </a:ext>
            </a:extLst>
          </p:cNvPr>
          <p:cNvSpPr>
            <a:spLocks noGrp="1"/>
          </p:cNvSpPr>
          <p:nvPr>
            <p:ph type="body" sz="quarter" idx="14"/>
          </p:nvPr>
        </p:nvSpPr>
        <p:spPr>
          <a:xfrm>
            <a:off x="6333022" y="1485900"/>
            <a:ext cx="5410200" cy="4648200"/>
          </a:xfrm>
        </p:spPr>
        <p:txBody>
          <a:bodyPr/>
          <a:lstStyle>
            <a:lvl1pPr>
              <a:defRPr>
                <a:solidFill>
                  <a:schemeClr val="bg1"/>
                </a:solidFill>
                <a:latin typeface="Public Sans" pitchFamily="2" charset="77"/>
              </a:defRPr>
            </a:lvl1pPr>
            <a:lvl2pPr>
              <a:defRPr>
                <a:solidFill>
                  <a:schemeClr val="bg1"/>
                </a:solidFill>
                <a:latin typeface="Public Sans" pitchFamily="2" charset="77"/>
              </a:defRPr>
            </a:lvl2pPr>
            <a:lvl3pPr>
              <a:defRPr>
                <a:solidFill>
                  <a:schemeClr val="bg1"/>
                </a:solidFill>
                <a:latin typeface="Public Sans" pitchFamily="2" charset="77"/>
              </a:defRPr>
            </a:lvl3pPr>
            <a:lvl4pPr>
              <a:defRPr>
                <a:solidFill>
                  <a:schemeClr val="bg1"/>
                </a:solidFill>
                <a:latin typeface="Public Sans" pitchFamily="2" charset="77"/>
              </a:defRPr>
            </a:lvl4pPr>
            <a:lvl5pPr>
              <a:defRPr>
                <a:solidFill>
                  <a:schemeClr val="bg1"/>
                </a:solidFill>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8035584"/>
      </p:ext>
    </p:extLst>
  </p:cSld>
  <p:clrMapOvr>
    <a:masterClrMapping/>
  </p:clrMapOvr>
  <p:extLst>
    <p:ext uri="{DCECCB84-F9BA-43D5-87BE-67443E8EF086}">
      <p15:sldGuideLst xmlns:p15="http://schemas.microsoft.com/office/powerpoint/2012/main">
        <p15:guide id="1" pos="3840" userDrawn="1">
          <p15:clr>
            <a:srgbClr val="FBAE40"/>
          </p15:clr>
        </p15:guide>
        <p15:guide id="2" pos="3984" userDrawn="1">
          <p15:clr>
            <a:srgbClr val="FBAE40"/>
          </p15:clr>
        </p15:guide>
        <p15:guide id="3" pos="7392" userDrawn="1">
          <p15:clr>
            <a:srgbClr val="FBAE40"/>
          </p15:clr>
        </p15:guide>
        <p15:guide id="4" orient="horz" pos="3864" userDrawn="1">
          <p15:clr>
            <a:srgbClr val="FBAE40"/>
          </p15:clr>
        </p15:guide>
        <p15:guide id="5" orient="horz" pos="4152" userDrawn="1">
          <p15:clr>
            <a:srgbClr val="FBAE40"/>
          </p15:clr>
        </p15:guide>
        <p15:guide id="6" pos="288" userDrawn="1">
          <p15:clr>
            <a:srgbClr val="FBAE40"/>
          </p15:clr>
        </p15:guide>
        <p15:guide id="7" pos="144" userDrawn="1">
          <p15:clr>
            <a:srgbClr val="FBAE40"/>
          </p15:clr>
        </p15:guide>
        <p15:guide id="8" orient="horz" pos="288" userDrawn="1">
          <p15:clr>
            <a:srgbClr val="FBAE40"/>
          </p15:clr>
        </p15:guide>
        <p15:guide id="9" orient="horz" pos="648" userDrawn="1">
          <p15:clr>
            <a:srgbClr val="FBAE40"/>
          </p15:clr>
        </p15:guide>
        <p15:guide id="10" orient="horz" pos="936" userDrawn="1">
          <p15:clr>
            <a:srgbClr val="FBAE40"/>
          </p15:clr>
        </p15:guide>
        <p15:guide id="11" orient="horz" pos="4032" userDrawn="1">
          <p15:clr>
            <a:srgbClr val="FBAE40"/>
          </p15:clr>
        </p15:guide>
        <p15:guide id="12" pos="7536" userDrawn="1">
          <p15:clr>
            <a:srgbClr val="FBAE40"/>
          </p15:clr>
        </p15:guide>
        <p15:guide id="13" pos="369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Vision Title + Quote + Image">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50000"/>
                  </a:schemeClr>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Tree>
    <p:extLst>
      <p:ext uri="{BB962C8B-B14F-4D97-AF65-F5344CB8AC3E}">
        <p14:creationId xmlns:p14="http://schemas.microsoft.com/office/powerpoint/2010/main" val="3092566955"/>
      </p:ext>
    </p:extLst>
  </p:cSld>
  <p:clrMapOvr>
    <a:masterClrMapping/>
  </p:clrMapOvr>
  <p:extLst>
    <p:ext uri="{DCECCB84-F9BA-43D5-87BE-67443E8EF086}">
      <p15:sldGuideLst xmlns:p15="http://schemas.microsoft.com/office/powerpoint/2012/main">
        <p15:guide id="3" pos="7392" userDrawn="1">
          <p15:clr>
            <a:srgbClr val="FBAE40"/>
          </p15:clr>
        </p15:guide>
        <p15:guide id="4" orient="horz" pos="3864" userDrawn="1">
          <p15:clr>
            <a:srgbClr val="FBAE40"/>
          </p15:clr>
        </p15:guide>
        <p15:guide id="5" orient="horz" pos="4152" userDrawn="1">
          <p15:clr>
            <a:srgbClr val="FBAE40"/>
          </p15:clr>
        </p15:guide>
        <p15:guide id="6" pos="288" userDrawn="1">
          <p15:clr>
            <a:srgbClr val="FBAE40"/>
          </p15:clr>
        </p15:guide>
        <p15:guide id="7" pos="144" userDrawn="1">
          <p15:clr>
            <a:srgbClr val="FBAE40"/>
          </p15:clr>
        </p15:guide>
        <p15:guide id="8" orient="horz" pos="288" userDrawn="1">
          <p15:clr>
            <a:srgbClr val="FBAE40"/>
          </p15:clr>
        </p15:guide>
        <p15:guide id="11" orient="horz" pos="4032" userDrawn="1">
          <p15:clr>
            <a:srgbClr val="FBAE40"/>
          </p15:clr>
        </p15:guide>
        <p15:guide id="12" pos="75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8_Vision Title + Quote + Image">
    <p:bg>
      <p:bgPr>
        <a:solidFill>
          <a:schemeClr val="accent2"/>
        </a:solidFill>
        <a:effectLst/>
      </p:bgPr>
    </p:b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bg1"/>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pic>
        <p:nvPicPr>
          <p:cNvPr id="2" name="Graphic 1">
            <a:extLst>
              <a:ext uri="{FF2B5EF4-FFF2-40B4-BE49-F238E27FC236}">
                <a16:creationId xmlns:a16="http://schemas.microsoft.com/office/drawing/2014/main" id="{8652E64F-2EEA-C1F4-7C0C-AFB9D895371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4" y="6350627"/>
            <a:ext cx="1076197" cy="297887"/>
          </a:xfrm>
          <a:prstGeom prst="rect">
            <a:avLst/>
          </a:prstGeom>
        </p:spPr>
      </p:pic>
    </p:spTree>
    <p:extLst>
      <p:ext uri="{BB962C8B-B14F-4D97-AF65-F5344CB8AC3E}">
        <p14:creationId xmlns:p14="http://schemas.microsoft.com/office/powerpoint/2010/main" val="1456753759"/>
      </p:ext>
    </p:extLst>
  </p:cSld>
  <p:clrMapOvr>
    <a:masterClrMapping/>
  </p:clrMapOvr>
  <p:extLst>
    <p:ext uri="{DCECCB84-F9BA-43D5-87BE-67443E8EF086}">
      <p15:sldGuideLst xmlns:p15="http://schemas.microsoft.com/office/powerpoint/2012/main">
        <p15:guide id="3" pos="7392" userDrawn="1">
          <p15:clr>
            <a:srgbClr val="FBAE40"/>
          </p15:clr>
        </p15:guide>
        <p15:guide id="4" orient="horz" pos="3864" userDrawn="1">
          <p15:clr>
            <a:srgbClr val="FBAE40"/>
          </p15:clr>
        </p15:guide>
        <p15:guide id="5" orient="horz" pos="4152" userDrawn="1">
          <p15:clr>
            <a:srgbClr val="FBAE40"/>
          </p15:clr>
        </p15:guide>
        <p15:guide id="6" pos="288" userDrawn="1">
          <p15:clr>
            <a:srgbClr val="FBAE40"/>
          </p15:clr>
        </p15:guide>
        <p15:guide id="7" pos="144" userDrawn="1">
          <p15:clr>
            <a:srgbClr val="FBAE40"/>
          </p15:clr>
        </p15:guide>
        <p15:guide id="8" orient="horz" pos="288" userDrawn="1">
          <p15:clr>
            <a:srgbClr val="FBAE40"/>
          </p15:clr>
        </p15:guide>
        <p15:guide id="11" orient="horz" pos="4032" userDrawn="1">
          <p15:clr>
            <a:srgbClr val="FBAE40"/>
          </p15:clr>
        </p15:guide>
        <p15:guide id="12" pos="753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Vision Title + Quote + Image">
    <p:bg>
      <p:bgPr>
        <a:solidFill>
          <a:schemeClr val="accent4"/>
        </a:solidFill>
        <a:effectLst/>
      </p:bgPr>
    </p:b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accent2"/>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Tree>
    <p:extLst>
      <p:ext uri="{BB962C8B-B14F-4D97-AF65-F5344CB8AC3E}">
        <p14:creationId xmlns:p14="http://schemas.microsoft.com/office/powerpoint/2010/main" val="1128161546"/>
      </p:ext>
    </p:extLst>
  </p:cSld>
  <p:clrMapOvr>
    <a:masterClrMapping/>
  </p:clrMapOvr>
  <p:extLst>
    <p:ext uri="{DCECCB84-F9BA-43D5-87BE-67443E8EF086}">
      <p15:sldGuideLst xmlns:p15="http://schemas.microsoft.com/office/powerpoint/2012/main">
        <p15:guide id="3" pos="7392" userDrawn="1">
          <p15:clr>
            <a:srgbClr val="FBAE40"/>
          </p15:clr>
        </p15:guide>
        <p15:guide id="4" orient="horz" pos="3864" userDrawn="1">
          <p15:clr>
            <a:srgbClr val="FBAE40"/>
          </p15:clr>
        </p15:guide>
        <p15:guide id="5" orient="horz" pos="4152" userDrawn="1">
          <p15:clr>
            <a:srgbClr val="FBAE40"/>
          </p15:clr>
        </p15:guide>
        <p15:guide id="6" pos="288" userDrawn="1">
          <p15:clr>
            <a:srgbClr val="FBAE40"/>
          </p15:clr>
        </p15:guide>
        <p15:guide id="7" pos="144" userDrawn="1">
          <p15:clr>
            <a:srgbClr val="FBAE40"/>
          </p15:clr>
        </p15:guide>
        <p15:guide id="8" orient="horz" pos="288" userDrawn="1">
          <p15:clr>
            <a:srgbClr val="FBAE40"/>
          </p15:clr>
        </p15:guide>
        <p15:guide id="11" orient="horz" pos="4032" userDrawn="1">
          <p15:clr>
            <a:srgbClr val="FBAE40"/>
          </p15:clr>
        </p15:guide>
        <p15:guide id="12" pos="7536"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Vision Title + Quote + Image">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200" y="466630"/>
            <a:ext cx="11277600" cy="562070"/>
          </a:xfrm>
        </p:spPr>
        <p:txBody>
          <a:bodyPr/>
          <a:lstStyle>
            <a:lvl1pPr>
              <a:defRPr sz="2800" b="1" i="0">
                <a:latin typeface="Poppins" pitchFamily="2" charset="77"/>
                <a:cs typeface="Poppins" pitchFamily="2" charset="77"/>
              </a:defRPr>
            </a:lvl1pPr>
          </a:lstStyle>
          <a:p>
            <a:r>
              <a:rPr lang="en-US"/>
              <a:t>Click to edit Master title style</a:t>
            </a: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50000"/>
                  </a:schemeClr>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5" name="Text Placeholder 29">
            <a:extLst>
              <a:ext uri="{FF2B5EF4-FFF2-40B4-BE49-F238E27FC236}">
                <a16:creationId xmlns:a16="http://schemas.microsoft.com/office/drawing/2014/main" id="{F57CD44D-B27E-90BE-8503-A65BCC592243}"/>
              </a:ext>
            </a:extLst>
          </p:cNvPr>
          <p:cNvSpPr>
            <a:spLocks noGrp="1"/>
          </p:cNvSpPr>
          <p:nvPr>
            <p:ph type="body" sz="quarter" idx="30" hasCustomPrompt="1"/>
          </p:nvPr>
        </p:nvSpPr>
        <p:spPr>
          <a:xfrm>
            <a:off x="457200" y="1031756"/>
            <a:ext cx="11277600" cy="307777"/>
          </a:xfrm>
        </p:spPr>
        <p:txBody>
          <a:bodyPr wrap="square">
            <a:spAutoFit/>
          </a:bodyPr>
          <a:lstStyle>
            <a:lvl1pPr marL="0" indent="0">
              <a:buFontTx/>
              <a:buNone/>
              <a:defRPr sz="2000" b="0" i="0">
                <a:latin typeface="Public Sans Medium" pitchFamily="2" charset="77"/>
              </a:defRPr>
            </a:lvl1pPr>
          </a:lstStyle>
          <a:p>
            <a:pPr lvl="0"/>
            <a:r>
              <a:rPr lang="en-US"/>
              <a:t>Click to edit Subtitle</a:t>
            </a:r>
          </a:p>
        </p:txBody>
      </p:sp>
      <p:sp>
        <p:nvSpPr>
          <p:cNvPr id="11" name="Picture Placeholder 7">
            <a:extLst>
              <a:ext uri="{FF2B5EF4-FFF2-40B4-BE49-F238E27FC236}">
                <a16:creationId xmlns:a16="http://schemas.microsoft.com/office/drawing/2014/main" id="{ED82DBF0-637B-EF9F-167D-FB0F66B5CBBD}"/>
              </a:ext>
            </a:extLst>
          </p:cNvPr>
          <p:cNvSpPr>
            <a:spLocks noGrp="1" noChangeAspect="1"/>
          </p:cNvSpPr>
          <p:nvPr>
            <p:ph type="pic" sz="quarter" idx="14" hasCustomPrompt="1"/>
          </p:nvPr>
        </p:nvSpPr>
        <p:spPr>
          <a:xfrm>
            <a:off x="4838700" y="1806209"/>
            <a:ext cx="2514600" cy="2514600"/>
          </a:xfrm>
          <a:prstGeom prst="ellipse">
            <a:avLst/>
          </a:prstGeom>
          <a:solidFill>
            <a:schemeClr val="bg1">
              <a:lumMod val="95000"/>
            </a:schemeClr>
          </a:solidFill>
          <a:ln w="76200">
            <a:solidFill>
              <a:schemeClr val="accent4"/>
            </a:solidFill>
          </a:ln>
        </p:spPr>
        <p:txBody>
          <a:bodyPr lIns="182880" tIns="274320" rIns="182880" anchor="t" anchorCtr="0">
            <a:noAutofit/>
          </a:bodyPr>
          <a:lstStyle>
            <a:lvl1pPr marL="0" indent="0" algn="ctr">
              <a:buFontTx/>
              <a:buNone/>
              <a:defRPr sz="1100"/>
            </a:lvl1pPr>
          </a:lstStyle>
          <a:p>
            <a:r>
              <a:rPr lang="en-US"/>
              <a:t>Select icon to add picture</a:t>
            </a:r>
          </a:p>
        </p:txBody>
      </p:sp>
      <p:sp>
        <p:nvSpPr>
          <p:cNvPr id="12" name="Picture Placeholder 7">
            <a:extLst>
              <a:ext uri="{FF2B5EF4-FFF2-40B4-BE49-F238E27FC236}">
                <a16:creationId xmlns:a16="http://schemas.microsoft.com/office/drawing/2014/main" id="{E0F46ECE-26E7-4253-FD75-9FB453FA9904}"/>
              </a:ext>
            </a:extLst>
          </p:cNvPr>
          <p:cNvSpPr>
            <a:spLocks noGrp="1" noChangeAspect="1"/>
          </p:cNvSpPr>
          <p:nvPr>
            <p:ph type="pic" sz="quarter" idx="15" hasCustomPrompt="1"/>
          </p:nvPr>
        </p:nvSpPr>
        <p:spPr>
          <a:xfrm>
            <a:off x="8010525" y="1806209"/>
            <a:ext cx="2514600" cy="2514600"/>
          </a:xfrm>
          <a:prstGeom prst="ellipse">
            <a:avLst/>
          </a:prstGeom>
          <a:solidFill>
            <a:schemeClr val="bg1">
              <a:lumMod val="95000"/>
            </a:schemeClr>
          </a:solidFill>
          <a:ln w="76200">
            <a:solidFill>
              <a:schemeClr val="accent4"/>
            </a:solidFill>
          </a:ln>
        </p:spPr>
        <p:txBody>
          <a:bodyPr lIns="182880" tIns="274320" rIns="182880" anchor="t" anchorCtr="0">
            <a:noAutofit/>
          </a:bodyPr>
          <a:lstStyle>
            <a:lvl1pPr marL="0" indent="0" algn="ctr">
              <a:buFontTx/>
              <a:buNone/>
              <a:defRPr sz="1100"/>
            </a:lvl1pPr>
          </a:lstStyle>
          <a:p>
            <a:r>
              <a:rPr lang="en-US"/>
              <a:t>Select icon to add picture</a:t>
            </a:r>
          </a:p>
        </p:txBody>
      </p:sp>
      <p:sp>
        <p:nvSpPr>
          <p:cNvPr id="13" name="Picture Placeholder 7">
            <a:extLst>
              <a:ext uri="{FF2B5EF4-FFF2-40B4-BE49-F238E27FC236}">
                <a16:creationId xmlns:a16="http://schemas.microsoft.com/office/drawing/2014/main" id="{04C0E2C6-362B-A797-1CD5-293C2FAB81A1}"/>
              </a:ext>
            </a:extLst>
          </p:cNvPr>
          <p:cNvSpPr>
            <a:spLocks noGrp="1" noChangeAspect="1"/>
          </p:cNvSpPr>
          <p:nvPr>
            <p:ph type="pic" sz="quarter" idx="16" hasCustomPrompt="1"/>
          </p:nvPr>
        </p:nvSpPr>
        <p:spPr>
          <a:xfrm>
            <a:off x="1666875" y="1806209"/>
            <a:ext cx="2514600" cy="2514600"/>
          </a:xfrm>
          <a:prstGeom prst="ellipse">
            <a:avLst/>
          </a:prstGeom>
          <a:solidFill>
            <a:schemeClr val="bg1">
              <a:lumMod val="95000"/>
            </a:schemeClr>
          </a:solidFill>
          <a:ln w="76200">
            <a:solidFill>
              <a:schemeClr val="accent4"/>
            </a:solidFill>
          </a:ln>
        </p:spPr>
        <p:txBody>
          <a:bodyPr lIns="182880" tIns="274320" rIns="182880" anchor="t" anchorCtr="0">
            <a:noAutofit/>
          </a:bodyPr>
          <a:lstStyle>
            <a:lvl1pPr marL="0" indent="0" algn="ctr">
              <a:buFontTx/>
              <a:buNone/>
              <a:defRPr sz="1100"/>
            </a:lvl1pPr>
          </a:lstStyle>
          <a:p>
            <a:r>
              <a:rPr lang="en-US"/>
              <a:t>Select icon to add picture</a:t>
            </a:r>
          </a:p>
        </p:txBody>
      </p:sp>
      <p:sp>
        <p:nvSpPr>
          <p:cNvPr id="14" name="Text Placeholder 17">
            <a:extLst>
              <a:ext uri="{FF2B5EF4-FFF2-40B4-BE49-F238E27FC236}">
                <a16:creationId xmlns:a16="http://schemas.microsoft.com/office/drawing/2014/main" id="{E7CA3253-3F16-1B0D-9D54-DA27147928BF}"/>
              </a:ext>
            </a:extLst>
          </p:cNvPr>
          <p:cNvSpPr>
            <a:spLocks noGrp="1"/>
          </p:cNvSpPr>
          <p:nvPr>
            <p:ph type="body" sz="quarter" idx="18" hasCustomPrompt="1"/>
          </p:nvPr>
        </p:nvSpPr>
        <p:spPr>
          <a:xfrm>
            <a:off x="1666875" y="4508500"/>
            <a:ext cx="2514600" cy="1511300"/>
          </a:xfrm>
        </p:spPr>
        <p:txBody>
          <a:bodyPr/>
          <a:lstStyle>
            <a:lvl1pPr>
              <a:defRPr sz="1200">
                <a:latin typeface="Public Sans" pitchFamily="2" charset="77"/>
              </a:defRPr>
            </a:lvl1pPr>
            <a:lvl2pPr>
              <a:defRPr sz="1200">
                <a:latin typeface="Public Sans" pitchFamily="2" charset="77"/>
              </a:defRPr>
            </a:lvl2pPr>
            <a:lvl3pPr>
              <a:defRPr sz="1200">
                <a:latin typeface="Public Sans" pitchFamily="2" charset="77"/>
              </a:defRPr>
            </a:lvl3pPr>
            <a:lvl4pPr algn="ctr">
              <a:defRPr>
                <a:latin typeface="Public Sans" pitchFamily="2" charset="77"/>
              </a:defRPr>
            </a:lvl4pPr>
            <a:lvl5pPr algn="ctr">
              <a:defRPr sz="1200">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7">
            <a:extLst>
              <a:ext uri="{FF2B5EF4-FFF2-40B4-BE49-F238E27FC236}">
                <a16:creationId xmlns:a16="http://schemas.microsoft.com/office/drawing/2014/main" id="{3AD1F929-5680-E568-A986-0098D0A7F160}"/>
              </a:ext>
            </a:extLst>
          </p:cNvPr>
          <p:cNvSpPr>
            <a:spLocks noGrp="1"/>
          </p:cNvSpPr>
          <p:nvPr>
            <p:ph type="body" sz="quarter" idx="19" hasCustomPrompt="1"/>
          </p:nvPr>
        </p:nvSpPr>
        <p:spPr>
          <a:xfrm>
            <a:off x="4838700" y="4508500"/>
            <a:ext cx="2514600" cy="1511300"/>
          </a:xfrm>
        </p:spPr>
        <p:txBody>
          <a:bodyPr/>
          <a:lstStyle>
            <a:lvl1pPr>
              <a:defRPr sz="1200">
                <a:latin typeface="Public Sans" pitchFamily="2" charset="77"/>
              </a:defRPr>
            </a:lvl1pPr>
            <a:lvl2pPr>
              <a:defRPr sz="1200">
                <a:latin typeface="Public Sans" pitchFamily="2" charset="77"/>
              </a:defRPr>
            </a:lvl2pPr>
            <a:lvl3pPr>
              <a:defRPr sz="1200">
                <a:latin typeface="Public Sans" pitchFamily="2" charset="77"/>
              </a:defRPr>
            </a:lvl3pPr>
            <a:lvl4pPr algn="ctr">
              <a:defRPr>
                <a:latin typeface="Public Sans" pitchFamily="2" charset="77"/>
              </a:defRPr>
            </a:lvl4pPr>
            <a:lvl5pPr algn="ctr">
              <a:defRPr sz="1200">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7">
            <a:extLst>
              <a:ext uri="{FF2B5EF4-FFF2-40B4-BE49-F238E27FC236}">
                <a16:creationId xmlns:a16="http://schemas.microsoft.com/office/drawing/2014/main" id="{C1713664-5BFC-89CC-F9E1-BE5C255660A3}"/>
              </a:ext>
            </a:extLst>
          </p:cNvPr>
          <p:cNvSpPr>
            <a:spLocks noGrp="1"/>
          </p:cNvSpPr>
          <p:nvPr>
            <p:ph type="body" sz="quarter" idx="20" hasCustomPrompt="1"/>
          </p:nvPr>
        </p:nvSpPr>
        <p:spPr>
          <a:xfrm>
            <a:off x="8010525" y="4508500"/>
            <a:ext cx="2514600" cy="1511300"/>
          </a:xfrm>
        </p:spPr>
        <p:txBody>
          <a:bodyPr/>
          <a:lstStyle>
            <a:lvl1pPr>
              <a:defRPr sz="1200">
                <a:latin typeface="Public Sans" pitchFamily="2" charset="77"/>
              </a:defRPr>
            </a:lvl1pPr>
            <a:lvl2pPr>
              <a:defRPr sz="1200">
                <a:latin typeface="Public Sans" pitchFamily="2" charset="77"/>
              </a:defRPr>
            </a:lvl2pPr>
            <a:lvl3pPr>
              <a:defRPr sz="1200">
                <a:latin typeface="Public Sans" pitchFamily="2" charset="77"/>
              </a:defRPr>
            </a:lvl3pPr>
            <a:lvl4pPr algn="ctr">
              <a:defRPr>
                <a:latin typeface="Public Sans" pitchFamily="2" charset="77"/>
              </a:defRPr>
            </a:lvl4pPr>
            <a:lvl5pPr algn="ctr">
              <a:defRPr sz="1200">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0554165"/>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Vision Title + Quote + Image">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200" y="466630"/>
            <a:ext cx="11277600" cy="562070"/>
          </a:xfrm>
        </p:spPr>
        <p:txBody>
          <a:bodyPr/>
          <a:lstStyle>
            <a:lvl1pPr>
              <a:defRPr sz="2800" b="1" i="0">
                <a:solidFill>
                  <a:schemeClr val="bg1"/>
                </a:solidFill>
                <a:latin typeface="Poppins" pitchFamily="2" charset="77"/>
                <a:cs typeface="Poppins" pitchFamily="2" charset="77"/>
              </a:defRPr>
            </a:lvl1pPr>
          </a:lstStyle>
          <a:p>
            <a:r>
              <a:rPr lang="en-US"/>
              <a:t>Click to edit Master title style</a:t>
            </a:r>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5" name="Text Placeholder 29">
            <a:extLst>
              <a:ext uri="{FF2B5EF4-FFF2-40B4-BE49-F238E27FC236}">
                <a16:creationId xmlns:a16="http://schemas.microsoft.com/office/drawing/2014/main" id="{F57CD44D-B27E-90BE-8503-A65BCC592243}"/>
              </a:ext>
            </a:extLst>
          </p:cNvPr>
          <p:cNvSpPr>
            <a:spLocks noGrp="1"/>
          </p:cNvSpPr>
          <p:nvPr>
            <p:ph type="body" sz="quarter" idx="30" hasCustomPrompt="1"/>
          </p:nvPr>
        </p:nvSpPr>
        <p:spPr>
          <a:xfrm>
            <a:off x="457200" y="1031756"/>
            <a:ext cx="11277600" cy="307777"/>
          </a:xfrm>
        </p:spPr>
        <p:txBody>
          <a:bodyPr wrap="square">
            <a:spAutoFit/>
          </a:bodyPr>
          <a:lstStyle>
            <a:lvl1pPr marL="0" indent="0">
              <a:buFontTx/>
              <a:buNone/>
              <a:defRPr sz="2000" b="0" i="0">
                <a:solidFill>
                  <a:schemeClr val="bg1"/>
                </a:solidFill>
                <a:latin typeface="Public Sans Medium" pitchFamily="2" charset="77"/>
              </a:defRPr>
            </a:lvl1pPr>
          </a:lstStyle>
          <a:p>
            <a:pPr lvl="0"/>
            <a:r>
              <a:rPr lang="en-US"/>
              <a:t>Click to edit Subtitle</a:t>
            </a:r>
          </a:p>
        </p:txBody>
      </p:sp>
      <p:sp>
        <p:nvSpPr>
          <p:cNvPr id="11" name="Picture Placeholder 7">
            <a:extLst>
              <a:ext uri="{FF2B5EF4-FFF2-40B4-BE49-F238E27FC236}">
                <a16:creationId xmlns:a16="http://schemas.microsoft.com/office/drawing/2014/main" id="{ED82DBF0-637B-EF9F-167D-FB0F66B5CBBD}"/>
              </a:ext>
            </a:extLst>
          </p:cNvPr>
          <p:cNvSpPr>
            <a:spLocks noGrp="1" noChangeAspect="1"/>
          </p:cNvSpPr>
          <p:nvPr>
            <p:ph type="pic" sz="quarter" idx="14" hasCustomPrompt="1"/>
          </p:nvPr>
        </p:nvSpPr>
        <p:spPr>
          <a:xfrm>
            <a:off x="4838700" y="1806209"/>
            <a:ext cx="2514600" cy="2514600"/>
          </a:xfrm>
          <a:prstGeom prst="ellipse">
            <a:avLst/>
          </a:prstGeom>
          <a:noFill/>
          <a:ln w="76200">
            <a:solidFill>
              <a:schemeClr val="accent4"/>
            </a:solidFill>
          </a:ln>
        </p:spPr>
        <p:txBody>
          <a:bodyPr lIns="182880" tIns="274320" rIns="182880" anchor="t" anchorCtr="0">
            <a:noAutofit/>
          </a:bodyPr>
          <a:lstStyle>
            <a:lvl1pPr marL="0" marR="0" indent="0" algn="ctr" defTabSz="914400" rtl="0" eaLnBrk="1" fontAlgn="auto" latinLnBrk="0" hangingPunct="1">
              <a:lnSpc>
                <a:spcPct val="100000"/>
              </a:lnSpc>
              <a:spcBef>
                <a:spcPts val="500"/>
              </a:spcBef>
              <a:spcAft>
                <a:spcPts val="0"/>
              </a:spcAft>
              <a:buClrTx/>
              <a:buSzTx/>
              <a:buFontTx/>
              <a:buNone/>
              <a:tabLst/>
              <a:defRPr sz="1100">
                <a:solidFill>
                  <a:schemeClr val="bg1"/>
                </a:solidFill>
              </a:defRPr>
            </a:lvl1pPr>
          </a:lstStyle>
          <a:p>
            <a:pPr marL="0" marR="0" lvl="0" indent="0" algn="ctr" defTabSz="914400" rtl="0" eaLnBrk="1" fontAlgn="auto" latinLnBrk="0" hangingPunct="1">
              <a:lnSpc>
                <a:spcPct val="100000"/>
              </a:lnSpc>
              <a:spcBef>
                <a:spcPts val="500"/>
              </a:spcBef>
              <a:spcAft>
                <a:spcPts val="0"/>
              </a:spcAft>
              <a:buClrTx/>
              <a:buSzTx/>
              <a:buFontTx/>
              <a:buNone/>
              <a:tabLst/>
              <a:defRPr/>
            </a:pPr>
            <a:r>
              <a:rPr lang="en-US"/>
              <a:t>Select icon to add picture</a:t>
            </a:r>
          </a:p>
        </p:txBody>
      </p:sp>
      <p:sp>
        <p:nvSpPr>
          <p:cNvPr id="12" name="Picture Placeholder 7">
            <a:extLst>
              <a:ext uri="{FF2B5EF4-FFF2-40B4-BE49-F238E27FC236}">
                <a16:creationId xmlns:a16="http://schemas.microsoft.com/office/drawing/2014/main" id="{E0F46ECE-26E7-4253-FD75-9FB453FA9904}"/>
              </a:ext>
            </a:extLst>
          </p:cNvPr>
          <p:cNvSpPr>
            <a:spLocks noGrp="1" noChangeAspect="1"/>
          </p:cNvSpPr>
          <p:nvPr>
            <p:ph type="pic" sz="quarter" idx="15" hasCustomPrompt="1"/>
          </p:nvPr>
        </p:nvSpPr>
        <p:spPr>
          <a:xfrm>
            <a:off x="8010525" y="1806209"/>
            <a:ext cx="2514600" cy="2514600"/>
          </a:xfrm>
          <a:prstGeom prst="ellipse">
            <a:avLst/>
          </a:prstGeom>
          <a:noFill/>
          <a:ln w="76200">
            <a:solidFill>
              <a:schemeClr val="accent4"/>
            </a:solidFill>
          </a:ln>
        </p:spPr>
        <p:txBody>
          <a:bodyPr lIns="182880" tIns="274320" rIns="182880" anchor="t" anchorCtr="0">
            <a:noAutofit/>
          </a:bodyPr>
          <a:lstStyle>
            <a:lvl1pPr marL="0" marR="0" indent="0" algn="ctr" defTabSz="914400" rtl="0" eaLnBrk="1" fontAlgn="auto" latinLnBrk="0" hangingPunct="1">
              <a:lnSpc>
                <a:spcPct val="100000"/>
              </a:lnSpc>
              <a:spcBef>
                <a:spcPts val="500"/>
              </a:spcBef>
              <a:spcAft>
                <a:spcPts val="0"/>
              </a:spcAft>
              <a:buClrTx/>
              <a:buSzTx/>
              <a:buFontTx/>
              <a:buNone/>
              <a:tabLst/>
              <a:defRPr sz="1100">
                <a:solidFill>
                  <a:schemeClr val="bg1"/>
                </a:solidFill>
              </a:defRPr>
            </a:lvl1pPr>
          </a:lstStyle>
          <a:p>
            <a:pPr marL="0" marR="0" lvl="0" indent="0" algn="ctr" defTabSz="914400" rtl="0" eaLnBrk="1" fontAlgn="auto" latinLnBrk="0" hangingPunct="1">
              <a:lnSpc>
                <a:spcPct val="100000"/>
              </a:lnSpc>
              <a:spcBef>
                <a:spcPts val="500"/>
              </a:spcBef>
              <a:spcAft>
                <a:spcPts val="0"/>
              </a:spcAft>
              <a:buClrTx/>
              <a:buSzTx/>
              <a:buFontTx/>
              <a:buNone/>
              <a:tabLst/>
              <a:defRPr/>
            </a:pPr>
            <a:r>
              <a:rPr lang="en-US"/>
              <a:t>Select icon to add picture</a:t>
            </a:r>
          </a:p>
        </p:txBody>
      </p:sp>
      <p:sp>
        <p:nvSpPr>
          <p:cNvPr id="13" name="Picture Placeholder 7">
            <a:extLst>
              <a:ext uri="{FF2B5EF4-FFF2-40B4-BE49-F238E27FC236}">
                <a16:creationId xmlns:a16="http://schemas.microsoft.com/office/drawing/2014/main" id="{04C0E2C6-362B-A797-1CD5-293C2FAB81A1}"/>
              </a:ext>
            </a:extLst>
          </p:cNvPr>
          <p:cNvSpPr>
            <a:spLocks noGrp="1" noChangeAspect="1"/>
          </p:cNvSpPr>
          <p:nvPr>
            <p:ph type="pic" sz="quarter" idx="16" hasCustomPrompt="1"/>
          </p:nvPr>
        </p:nvSpPr>
        <p:spPr>
          <a:xfrm>
            <a:off x="1666875" y="1806209"/>
            <a:ext cx="2514600" cy="2514600"/>
          </a:xfrm>
          <a:prstGeom prst="ellipse">
            <a:avLst/>
          </a:prstGeom>
          <a:noFill/>
          <a:ln w="76200">
            <a:solidFill>
              <a:schemeClr val="accent4"/>
            </a:solidFill>
          </a:ln>
        </p:spPr>
        <p:txBody>
          <a:bodyPr lIns="182880" tIns="274320" rIns="182880" anchor="t" anchorCtr="0">
            <a:noAutofit/>
          </a:bodyPr>
          <a:lstStyle>
            <a:lvl1pPr marL="0" marR="0" indent="0" algn="ctr" defTabSz="914400" rtl="0" eaLnBrk="1" fontAlgn="auto" latinLnBrk="0" hangingPunct="1">
              <a:lnSpc>
                <a:spcPct val="100000"/>
              </a:lnSpc>
              <a:spcBef>
                <a:spcPts val="500"/>
              </a:spcBef>
              <a:spcAft>
                <a:spcPts val="0"/>
              </a:spcAft>
              <a:buClrTx/>
              <a:buSzTx/>
              <a:buFontTx/>
              <a:buNone/>
              <a:tabLst/>
              <a:defRPr sz="1100">
                <a:solidFill>
                  <a:schemeClr val="bg1"/>
                </a:solidFill>
              </a:defRPr>
            </a:lvl1pPr>
          </a:lstStyle>
          <a:p>
            <a:pPr marL="0" marR="0" lvl="0" indent="0" algn="ctr" defTabSz="914400" rtl="0" eaLnBrk="1" fontAlgn="auto" latinLnBrk="0" hangingPunct="1">
              <a:lnSpc>
                <a:spcPct val="100000"/>
              </a:lnSpc>
              <a:spcBef>
                <a:spcPts val="500"/>
              </a:spcBef>
              <a:spcAft>
                <a:spcPts val="0"/>
              </a:spcAft>
              <a:buClrTx/>
              <a:buSzTx/>
              <a:buFontTx/>
              <a:buNone/>
              <a:tabLst/>
              <a:defRPr/>
            </a:pPr>
            <a:r>
              <a:rPr lang="en-US"/>
              <a:t>Select icon to add picture</a:t>
            </a:r>
          </a:p>
        </p:txBody>
      </p:sp>
      <p:sp>
        <p:nvSpPr>
          <p:cNvPr id="14" name="Text Placeholder 17">
            <a:extLst>
              <a:ext uri="{FF2B5EF4-FFF2-40B4-BE49-F238E27FC236}">
                <a16:creationId xmlns:a16="http://schemas.microsoft.com/office/drawing/2014/main" id="{E7CA3253-3F16-1B0D-9D54-DA27147928BF}"/>
              </a:ext>
            </a:extLst>
          </p:cNvPr>
          <p:cNvSpPr>
            <a:spLocks noGrp="1"/>
          </p:cNvSpPr>
          <p:nvPr>
            <p:ph type="body" sz="quarter" idx="18" hasCustomPrompt="1"/>
          </p:nvPr>
        </p:nvSpPr>
        <p:spPr>
          <a:xfrm>
            <a:off x="1666875" y="4508500"/>
            <a:ext cx="2514600" cy="1511300"/>
          </a:xfrm>
        </p:spPr>
        <p:txBody>
          <a:bodyPr/>
          <a:lstStyle>
            <a:lvl1pPr>
              <a:defRPr sz="1200">
                <a:solidFill>
                  <a:schemeClr val="bg1"/>
                </a:solidFill>
                <a:latin typeface="Public Sans" pitchFamily="2" charset="77"/>
              </a:defRPr>
            </a:lvl1pPr>
            <a:lvl2pPr>
              <a:defRPr sz="1200">
                <a:solidFill>
                  <a:schemeClr val="bg1"/>
                </a:solidFill>
                <a:latin typeface="Public Sans" pitchFamily="2" charset="77"/>
              </a:defRPr>
            </a:lvl2pPr>
            <a:lvl3pPr>
              <a:defRPr sz="1200">
                <a:solidFill>
                  <a:schemeClr val="bg1"/>
                </a:solidFill>
                <a:latin typeface="Public Sans" pitchFamily="2" charset="77"/>
              </a:defRPr>
            </a:lvl3pPr>
            <a:lvl4pPr algn="ctr">
              <a:defRPr>
                <a:solidFill>
                  <a:schemeClr val="bg1"/>
                </a:solidFill>
                <a:latin typeface="Public Sans" pitchFamily="2" charset="77"/>
              </a:defRPr>
            </a:lvl4pPr>
            <a:lvl5pPr algn="ctr">
              <a:defRPr sz="1200">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7">
            <a:extLst>
              <a:ext uri="{FF2B5EF4-FFF2-40B4-BE49-F238E27FC236}">
                <a16:creationId xmlns:a16="http://schemas.microsoft.com/office/drawing/2014/main" id="{3AD1F929-5680-E568-A986-0098D0A7F160}"/>
              </a:ext>
            </a:extLst>
          </p:cNvPr>
          <p:cNvSpPr>
            <a:spLocks noGrp="1"/>
          </p:cNvSpPr>
          <p:nvPr>
            <p:ph type="body" sz="quarter" idx="19" hasCustomPrompt="1"/>
          </p:nvPr>
        </p:nvSpPr>
        <p:spPr>
          <a:xfrm>
            <a:off x="4838700" y="4508500"/>
            <a:ext cx="2514600" cy="1511300"/>
          </a:xfrm>
        </p:spPr>
        <p:txBody>
          <a:bodyPr/>
          <a:lstStyle>
            <a:lvl1pPr>
              <a:defRPr sz="1200">
                <a:solidFill>
                  <a:schemeClr val="bg1"/>
                </a:solidFill>
                <a:latin typeface="Public Sans" pitchFamily="2" charset="77"/>
              </a:defRPr>
            </a:lvl1pPr>
            <a:lvl2pPr>
              <a:defRPr sz="1200">
                <a:solidFill>
                  <a:schemeClr val="bg1"/>
                </a:solidFill>
                <a:latin typeface="Public Sans" pitchFamily="2" charset="77"/>
              </a:defRPr>
            </a:lvl2pPr>
            <a:lvl3pPr>
              <a:defRPr sz="1200">
                <a:solidFill>
                  <a:schemeClr val="bg1"/>
                </a:solidFill>
                <a:latin typeface="Public Sans" pitchFamily="2" charset="77"/>
              </a:defRPr>
            </a:lvl3pPr>
            <a:lvl4pPr algn="ctr">
              <a:defRPr>
                <a:solidFill>
                  <a:schemeClr val="bg1"/>
                </a:solidFill>
                <a:latin typeface="Public Sans" pitchFamily="2" charset="77"/>
              </a:defRPr>
            </a:lvl4pPr>
            <a:lvl5pPr algn="ctr">
              <a:defRPr sz="1200">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7">
            <a:extLst>
              <a:ext uri="{FF2B5EF4-FFF2-40B4-BE49-F238E27FC236}">
                <a16:creationId xmlns:a16="http://schemas.microsoft.com/office/drawing/2014/main" id="{C1713664-5BFC-89CC-F9E1-BE5C255660A3}"/>
              </a:ext>
            </a:extLst>
          </p:cNvPr>
          <p:cNvSpPr>
            <a:spLocks noGrp="1"/>
          </p:cNvSpPr>
          <p:nvPr>
            <p:ph type="body" sz="quarter" idx="20" hasCustomPrompt="1"/>
          </p:nvPr>
        </p:nvSpPr>
        <p:spPr>
          <a:xfrm>
            <a:off x="8010525" y="4508500"/>
            <a:ext cx="2514600" cy="1511300"/>
          </a:xfrm>
        </p:spPr>
        <p:txBody>
          <a:bodyPr/>
          <a:lstStyle>
            <a:lvl1pPr>
              <a:defRPr sz="1200">
                <a:solidFill>
                  <a:schemeClr val="bg1"/>
                </a:solidFill>
                <a:latin typeface="Public Sans" pitchFamily="2" charset="77"/>
              </a:defRPr>
            </a:lvl1pPr>
            <a:lvl2pPr>
              <a:defRPr sz="1200">
                <a:solidFill>
                  <a:schemeClr val="bg1"/>
                </a:solidFill>
                <a:latin typeface="Public Sans" pitchFamily="2" charset="77"/>
              </a:defRPr>
            </a:lvl2pPr>
            <a:lvl3pPr>
              <a:defRPr sz="1200">
                <a:solidFill>
                  <a:schemeClr val="bg1"/>
                </a:solidFill>
                <a:latin typeface="Public Sans" pitchFamily="2" charset="77"/>
              </a:defRPr>
            </a:lvl3pPr>
            <a:lvl4pPr algn="ctr">
              <a:defRPr>
                <a:solidFill>
                  <a:schemeClr val="bg1"/>
                </a:solidFill>
                <a:latin typeface="Public Sans" pitchFamily="2" charset="77"/>
              </a:defRPr>
            </a:lvl4pPr>
            <a:lvl5pPr algn="ctr">
              <a:defRPr sz="1200">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Graphic 2">
            <a:extLst>
              <a:ext uri="{FF2B5EF4-FFF2-40B4-BE49-F238E27FC236}">
                <a16:creationId xmlns:a16="http://schemas.microsoft.com/office/drawing/2014/main" id="{6BA22CAC-7104-A0B7-D0FE-B42A6C1E94D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4" y="6350627"/>
            <a:ext cx="1076197" cy="297887"/>
          </a:xfrm>
          <a:prstGeom prst="rect">
            <a:avLst/>
          </a:prstGeom>
        </p:spPr>
      </p:pic>
      <p:sp>
        <p:nvSpPr>
          <p:cNvPr id="9" name="Oval 8">
            <a:extLst>
              <a:ext uri="{FF2B5EF4-FFF2-40B4-BE49-F238E27FC236}">
                <a16:creationId xmlns:a16="http://schemas.microsoft.com/office/drawing/2014/main" id="{7B03832E-26A1-D4E4-2377-2C385679C1DF}"/>
              </a:ext>
            </a:extLst>
          </p:cNvPr>
          <p:cNvSpPr>
            <a:spLocks noChangeAspect="1"/>
          </p:cNvSpPr>
          <p:nvPr userDrawn="1"/>
        </p:nvSpPr>
        <p:spPr>
          <a:xfrm>
            <a:off x="11736593" y="6382229"/>
            <a:ext cx="231296" cy="2312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17" name="Slide Number Placeholder 5">
            <a:extLst>
              <a:ext uri="{FF2B5EF4-FFF2-40B4-BE49-F238E27FC236}">
                <a16:creationId xmlns:a16="http://schemas.microsoft.com/office/drawing/2014/main" id="{DA4CAA4A-0582-BB80-00AD-469B6234206B}"/>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bg1"/>
                </a:solidFill>
                <a:latin typeface="Public Sans" pitchFamily="2" charset="77"/>
              </a:defRPr>
            </a:lvl1pPr>
          </a:lstStyle>
          <a:p>
            <a:fld id="{6BC98F5C-0043-440F-8E93-B7C856130645}" type="slidenum">
              <a:rPr lang="en-US" smtClean="0"/>
              <a:pPr/>
              <a:t>‹#›</a:t>
            </a:fld>
            <a:endParaRPr lang="en-US"/>
          </a:p>
        </p:txBody>
      </p:sp>
    </p:spTree>
    <p:extLst>
      <p:ext uri="{BB962C8B-B14F-4D97-AF65-F5344CB8AC3E}">
        <p14:creationId xmlns:p14="http://schemas.microsoft.com/office/powerpoint/2010/main" val="4053977979"/>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Vision Title + Quote + Image">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200" y="466630"/>
            <a:ext cx="11277600" cy="562070"/>
          </a:xfrm>
        </p:spPr>
        <p:txBody>
          <a:bodyPr/>
          <a:lstStyle>
            <a:lvl1pPr>
              <a:defRPr sz="2800" b="1" i="0">
                <a:latin typeface="Poppins" pitchFamily="2" charset="77"/>
                <a:cs typeface="Poppins" pitchFamily="2" charset="77"/>
              </a:defRPr>
            </a:lvl1pPr>
          </a:lstStyle>
          <a:p>
            <a:r>
              <a:rPr lang="en-US"/>
              <a:t>Click to edit Master title style</a:t>
            </a: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50000"/>
                  </a:schemeClr>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5" name="Text Placeholder 29">
            <a:extLst>
              <a:ext uri="{FF2B5EF4-FFF2-40B4-BE49-F238E27FC236}">
                <a16:creationId xmlns:a16="http://schemas.microsoft.com/office/drawing/2014/main" id="{F57CD44D-B27E-90BE-8503-A65BCC592243}"/>
              </a:ext>
            </a:extLst>
          </p:cNvPr>
          <p:cNvSpPr>
            <a:spLocks noGrp="1"/>
          </p:cNvSpPr>
          <p:nvPr>
            <p:ph type="body" sz="quarter" idx="30" hasCustomPrompt="1"/>
          </p:nvPr>
        </p:nvSpPr>
        <p:spPr>
          <a:xfrm>
            <a:off x="457200" y="1031756"/>
            <a:ext cx="11277600" cy="307777"/>
          </a:xfrm>
        </p:spPr>
        <p:txBody>
          <a:bodyPr wrap="square">
            <a:spAutoFit/>
          </a:bodyPr>
          <a:lstStyle>
            <a:lvl1pPr marL="0" indent="0">
              <a:buFontTx/>
              <a:buNone/>
              <a:defRPr sz="2000" b="0" i="0">
                <a:latin typeface="Public Sans Medium" pitchFamily="2" charset="77"/>
              </a:defRPr>
            </a:lvl1pPr>
          </a:lstStyle>
          <a:p>
            <a:pPr lvl="0"/>
            <a:r>
              <a:rPr lang="en-US"/>
              <a:t>Click to edit Subtitle</a:t>
            </a:r>
          </a:p>
        </p:txBody>
      </p:sp>
      <p:sp>
        <p:nvSpPr>
          <p:cNvPr id="3" name="Picture Placeholder 7">
            <a:extLst>
              <a:ext uri="{FF2B5EF4-FFF2-40B4-BE49-F238E27FC236}">
                <a16:creationId xmlns:a16="http://schemas.microsoft.com/office/drawing/2014/main" id="{FD425582-FC38-6663-B8BE-3BD521E326E1}"/>
              </a:ext>
            </a:extLst>
          </p:cNvPr>
          <p:cNvSpPr>
            <a:spLocks noGrp="1" noChangeAspect="1"/>
          </p:cNvSpPr>
          <p:nvPr>
            <p:ph type="pic" sz="quarter" idx="14" hasCustomPrompt="1"/>
          </p:nvPr>
        </p:nvSpPr>
        <p:spPr>
          <a:xfrm>
            <a:off x="3825875" y="1646661"/>
            <a:ext cx="1828800" cy="1828800"/>
          </a:xfrm>
          <a:prstGeom prst="ellipse">
            <a:avLst/>
          </a:prstGeom>
          <a:solidFill>
            <a:schemeClr val="bg1">
              <a:lumMod val="95000"/>
            </a:schemeClr>
          </a:solidFill>
          <a:ln w="76200">
            <a:solidFill>
              <a:schemeClr val="accent4"/>
            </a:solidFill>
          </a:ln>
        </p:spPr>
        <p:txBody>
          <a:bodyPr lIns="182880" tIns="91440" rIns="182880" anchor="t" anchorCtr="0">
            <a:normAutofit/>
          </a:bodyPr>
          <a:lstStyle>
            <a:lvl1pPr marL="0" indent="0" algn="ctr">
              <a:buFontTx/>
              <a:buNone/>
              <a:defRPr sz="1100">
                <a:latin typeface="Public Sans" pitchFamily="2" charset="77"/>
              </a:defRPr>
            </a:lvl1pPr>
          </a:lstStyle>
          <a:p>
            <a:r>
              <a:rPr lang="en-US"/>
              <a:t>Select icon to add picture</a:t>
            </a:r>
          </a:p>
        </p:txBody>
      </p:sp>
      <p:sp>
        <p:nvSpPr>
          <p:cNvPr id="9" name="Picture Placeholder 7">
            <a:extLst>
              <a:ext uri="{FF2B5EF4-FFF2-40B4-BE49-F238E27FC236}">
                <a16:creationId xmlns:a16="http://schemas.microsoft.com/office/drawing/2014/main" id="{876F9D80-DA44-BBEB-B779-95BDFB62D910}"/>
              </a:ext>
            </a:extLst>
          </p:cNvPr>
          <p:cNvSpPr>
            <a:spLocks noGrp="1" noChangeAspect="1"/>
          </p:cNvSpPr>
          <p:nvPr>
            <p:ph type="pic" sz="quarter" idx="15" hasCustomPrompt="1"/>
          </p:nvPr>
        </p:nvSpPr>
        <p:spPr>
          <a:xfrm>
            <a:off x="6530975" y="1646661"/>
            <a:ext cx="1828800" cy="1828800"/>
          </a:xfrm>
          <a:prstGeom prst="ellipse">
            <a:avLst/>
          </a:prstGeom>
          <a:solidFill>
            <a:schemeClr val="bg1">
              <a:lumMod val="95000"/>
            </a:schemeClr>
          </a:solidFill>
          <a:ln w="76200">
            <a:solidFill>
              <a:schemeClr val="accent4"/>
            </a:solidFill>
          </a:ln>
        </p:spPr>
        <p:txBody>
          <a:bodyPr lIns="182880" tIns="91440" rIns="182880" anchor="t" anchorCtr="0">
            <a:normAutofit/>
          </a:bodyPr>
          <a:lstStyle>
            <a:lvl1pPr marL="0" indent="0" algn="ctr">
              <a:buFontTx/>
              <a:buNone/>
              <a:defRPr sz="1100">
                <a:latin typeface="Public Sans" pitchFamily="2" charset="77"/>
              </a:defRPr>
            </a:lvl1pPr>
          </a:lstStyle>
          <a:p>
            <a:r>
              <a:rPr lang="en-US"/>
              <a:t>Select icon to add picture</a:t>
            </a:r>
          </a:p>
        </p:txBody>
      </p:sp>
      <p:sp>
        <p:nvSpPr>
          <p:cNvPr id="17" name="Picture Placeholder 7">
            <a:extLst>
              <a:ext uri="{FF2B5EF4-FFF2-40B4-BE49-F238E27FC236}">
                <a16:creationId xmlns:a16="http://schemas.microsoft.com/office/drawing/2014/main" id="{16BCFC31-92B8-69E2-E5C1-5C74D9ADC3E0}"/>
              </a:ext>
            </a:extLst>
          </p:cNvPr>
          <p:cNvSpPr>
            <a:spLocks noGrp="1" noChangeAspect="1"/>
          </p:cNvSpPr>
          <p:nvPr>
            <p:ph type="pic" sz="quarter" idx="16" hasCustomPrompt="1"/>
          </p:nvPr>
        </p:nvSpPr>
        <p:spPr>
          <a:xfrm>
            <a:off x="1123950" y="1646661"/>
            <a:ext cx="1828800" cy="1828800"/>
          </a:xfrm>
          <a:prstGeom prst="ellipse">
            <a:avLst/>
          </a:prstGeom>
          <a:solidFill>
            <a:schemeClr val="bg1">
              <a:lumMod val="95000"/>
            </a:schemeClr>
          </a:solidFill>
          <a:ln w="76200">
            <a:solidFill>
              <a:schemeClr val="accent4"/>
            </a:solidFill>
          </a:ln>
        </p:spPr>
        <p:txBody>
          <a:bodyPr lIns="182880" tIns="91440" rIns="182880" anchor="t" anchorCtr="0">
            <a:normAutofit/>
          </a:bodyPr>
          <a:lstStyle>
            <a:lvl1pPr marL="0" indent="0" algn="ctr">
              <a:buFontTx/>
              <a:buNone/>
              <a:defRPr sz="1100">
                <a:latin typeface="Public Sans" pitchFamily="2" charset="77"/>
              </a:defRPr>
            </a:lvl1pPr>
          </a:lstStyle>
          <a:p>
            <a:r>
              <a:rPr lang="en-US"/>
              <a:t>Select icon to add picture</a:t>
            </a:r>
          </a:p>
        </p:txBody>
      </p:sp>
      <p:sp>
        <p:nvSpPr>
          <p:cNvPr id="18" name="Picture Placeholder 7">
            <a:extLst>
              <a:ext uri="{FF2B5EF4-FFF2-40B4-BE49-F238E27FC236}">
                <a16:creationId xmlns:a16="http://schemas.microsoft.com/office/drawing/2014/main" id="{5A2B09C4-3D92-F4ED-522E-15832F8F7A52}"/>
              </a:ext>
            </a:extLst>
          </p:cNvPr>
          <p:cNvSpPr>
            <a:spLocks noGrp="1" noChangeAspect="1"/>
          </p:cNvSpPr>
          <p:nvPr>
            <p:ph type="pic" sz="quarter" idx="17" hasCustomPrompt="1"/>
          </p:nvPr>
        </p:nvSpPr>
        <p:spPr>
          <a:xfrm>
            <a:off x="9236075" y="1646661"/>
            <a:ext cx="1828800" cy="1828800"/>
          </a:xfrm>
          <a:prstGeom prst="ellipse">
            <a:avLst/>
          </a:prstGeom>
          <a:solidFill>
            <a:schemeClr val="bg1">
              <a:lumMod val="95000"/>
            </a:schemeClr>
          </a:solidFill>
          <a:ln w="76200">
            <a:solidFill>
              <a:schemeClr val="accent4"/>
            </a:solidFill>
          </a:ln>
        </p:spPr>
        <p:txBody>
          <a:bodyPr lIns="182880" tIns="91440" rIns="182880" anchor="t" anchorCtr="0">
            <a:normAutofit/>
          </a:bodyPr>
          <a:lstStyle>
            <a:lvl1pPr marL="0" indent="0" algn="ctr">
              <a:buFontTx/>
              <a:buNone/>
              <a:defRPr sz="1100">
                <a:latin typeface="Public Sans" pitchFamily="2" charset="77"/>
              </a:defRPr>
            </a:lvl1pPr>
          </a:lstStyle>
          <a:p>
            <a:r>
              <a:rPr lang="en-US"/>
              <a:t>Select icon to add picture</a:t>
            </a:r>
          </a:p>
        </p:txBody>
      </p:sp>
      <p:sp>
        <p:nvSpPr>
          <p:cNvPr id="19" name="Text Placeholder 12">
            <a:extLst>
              <a:ext uri="{FF2B5EF4-FFF2-40B4-BE49-F238E27FC236}">
                <a16:creationId xmlns:a16="http://schemas.microsoft.com/office/drawing/2014/main" id="{565137F8-D741-7251-0F9A-CADE1FF0C77B}"/>
              </a:ext>
            </a:extLst>
          </p:cNvPr>
          <p:cNvSpPr>
            <a:spLocks noGrp="1"/>
          </p:cNvSpPr>
          <p:nvPr>
            <p:ph type="body" sz="quarter" idx="18" hasCustomPrompt="1"/>
          </p:nvPr>
        </p:nvSpPr>
        <p:spPr>
          <a:xfrm>
            <a:off x="838200" y="3665961"/>
            <a:ext cx="2400300" cy="2476500"/>
          </a:xfrm>
        </p:spPr>
        <p:txBody>
          <a:bodyPr/>
          <a:lstStyle>
            <a:lvl1pPr>
              <a:defRPr sz="1200">
                <a:latin typeface="Public Sans" pitchFamily="2" charset="77"/>
              </a:defRPr>
            </a:lvl1pPr>
            <a:lvl2pPr>
              <a:defRPr sz="1200">
                <a:latin typeface="Public Sans" pitchFamily="2" charset="77"/>
              </a:defRPr>
            </a:lvl2pPr>
            <a:lvl3pPr>
              <a:defRPr sz="1200">
                <a:latin typeface="Public Sans" pitchFamily="2" charset="77"/>
              </a:defRPr>
            </a:lvl3pPr>
            <a:lvl4pPr>
              <a:defRPr sz="1400">
                <a:latin typeface="Public Sans" pitchFamily="2" charset="77"/>
              </a:defRPr>
            </a:lvl4pPr>
            <a:lvl5pPr>
              <a:defRPr sz="1200">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2">
            <a:extLst>
              <a:ext uri="{FF2B5EF4-FFF2-40B4-BE49-F238E27FC236}">
                <a16:creationId xmlns:a16="http://schemas.microsoft.com/office/drawing/2014/main" id="{4D56DAB7-1120-70F9-0577-709875A9F191}"/>
              </a:ext>
            </a:extLst>
          </p:cNvPr>
          <p:cNvSpPr>
            <a:spLocks noGrp="1"/>
          </p:cNvSpPr>
          <p:nvPr>
            <p:ph type="body" sz="quarter" idx="19" hasCustomPrompt="1"/>
          </p:nvPr>
        </p:nvSpPr>
        <p:spPr>
          <a:xfrm>
            <a:off x="3544062" y="3665961"/>
            <a:ext cx="2400300" cy="2476500"/>
          </a:xfrm>
        </p:spPr>
        <p:txBody>
          <a:bodyPr/>
          <a:lstStyle>
            <a:lvl1pPr>
              <a:defRPr sz="1200">
                <a:latin typeface="Public Sans" pitchFamily="2" charset="77"/>
              </a:defRPr>
            </a:lvl1pPr>
            <a:lvl2pPr>
              <a:defRPr sz="1200">
                <a:latin typeface="Public Sans" pitchFamily="2" charset="77"/>
              </a:defRPr>
            </a:lvl2pPr>
            <a:lvl3pPr>
              <a:defRPr sz="1200">
                <a:latin typeface="Public Sans" pitchFamily="2" charset="77"/>
              </a:defRPr>
            </a:lvl3pPr>
            <a:lvl4pPr>
              <a:defRPr sz="1400">
                <a:latin typeface="Public Sans" pitchFamily="2" charset="77"/>
              </a:defRPr>
            </a:lvl4pPr>
            <a:lvl5pPr>
              <a:defRPr sz="1200">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22666D3A-35EE-E867-352B-0EF2C3E18F8F}"/>
              </a:ext>
            </a:extLst>
          </p:cNvPr>
          <p:cNvSpPr>
            <a:spLocks noGrp="1"/>
          </p:cNvSpPr>
          <p:nvPr>
            <p:ph type="body" sz="quarter" idx="20" hasCustomPrompt="1"/>
          </p:nvPr>
        </p:nvSpPr>
        <p:spPr>
          <a:xfrm>
            <a:off x="6248400" y="3665961"/>
            <a:ext cx="2400300" cy="2476500"/>
          </a:xfrm>
        </p:spPr>
        <p:txBody>
          <a:bodyPr/>
          <a:lstStyle>
            <a:lvl1pPr>
              <a:defRPr sz="1200">
                <a:latin typeface="Public Sans" pitchFamily="2" charset="77"/>
              </a:defRPr>
            </a:lvl1pPr>
            <a:lvl2pPr>
              <a:defRPr sz="1200">
                <a:latin typeface="Public Sans" pitchFamily="2" charset="77"/>
              </a:defRPr>
            </a:lvl2pPr>
            <a:lvl3pPr>
              <a:defRPr sz="1200">
                <a:latin typeface="Public Sans" pitchFamily="2" charset="77"/>
              </a:defRPr>
            </a:lvl3pPr>
            <a:lvl4pPr>
              <a:defRPr sz="1400">
                <a:latin typeface="Public Sans" pitchFamily="2" charset="77"/>
              </a:defRPr>
            </a:lvl4pPr>
            <a:lvl5pPr>
              <a:defRPr sz="1200">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715142AD-A805-DB0E-60FF-3FC13B6EE1AE}"/>
              </a:ext>
            </a:extLst>
          </p:cNvPr>
          <p:cNvSpPr>
            <a:spLocks noGrp="1"/>
          </p:cNvSpPr>
          <p:nvPr>
            <p:ph type="body" sz="quarter" idx="21" hasCustomPrompt="1"/>
          </p:nvPr>
        </p:nvSpPr>
        <p:spPr>
          <a:xfrm>
            <a:off x="8950325" y="3665961"/>
            <a:ext cx="2400300" cy="2476500"/>
          </a:xfrm>
        </p:spPr>
        <p:txBody>
          <a:bodyPr/>
          <a:lstStyle>
            <a:lvl1pPr>
              <a:defRPr sz="1200">
                <a:latin typeface="Public Sans" pitchFamily="2" charset="77"/>
              </a:defRPr>
            </a:lvl1pPr>
            <a:lvl2pPr>
              <a:defRPr sz="1200">
                <a:latin typeface="Public Sans" pitchFamily="2" charset="77"/>
              </a:defRPr>
            </a:lvl2pPr>
            <a:lvl3pPr>
              <a:defRPr sz="1200">
                <a:latin typeface="Public Sans" pitchFamily="2" charset="77"/>
              </a:defRPr>
            </a:lvl3pPr>
            <a:lvl4pPr>
              <a:defRPr sz="1400">
                <a:latin typeface="Public Sans" pitchFamily="2" charset="77"/>
              </a:defRPr>
            </a:lvl4pPr>
            <a:lvl5pPr>
              <a:defRPr sz="1200">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5974060"/>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Vision Title + Quote + Image">
    <p:bg>
      <p:bgPr>
        <a:solidFill>
          <a:schemeClr val="accent2"/>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200" y="466630"/>
            <a:ext cx="11277600" cy="562070"/>
          </a:xfrm>
        </p:spPr>
        <p:txBody>
          <a:bodyPr/>
          <a:lstStyle>
            <a:lvl1pPr>
              <a:defRPr sz="2800" b="1" i="0">
                <a:solidFill>
                  <a:schemeClr val="bg1"/>
                </a:solidFill>
                <a:latin typeface="Poppins" pitchFamily="2" charset="77"/>
                <a:cs typeface="Poppins" pitchFamily="2" charset="77"/>
              </a:defRPr>
            </a:lvl1pPr>
          </a:lstStyle>
          <a:p>
            <a:r>
              <a:rPr lang="en-US"/>
              <a:t>Click to edit Master title style</a:t>
            </a:r>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5" name="Text Placeholder 29">
            <a:extLst>
              <a:ext uri="{FF2B5EF4-FFF2-40B4-BE49-F238E27FC236}">
                <a16:creationId xmlns:a16="http://schemas.microsoft.com/office/drawing/2014/main" id="{F57CD44D-B27E-90BE-8503-A65BCC592243}"/>
              </a:ext>
            </a:extLst>
          </p:cNvPr>
          <p:cNvSpPr>
            <a:spLocks noGrp="1"/>
          </p:cNvSpPr>
          <p:nvPr>
            <p:ph type="body" sz="quarter" idx="30" hasCustomPrompt="1"/>
          </p:nvPr>
        </p:nvSpPr>
        <p:spPr>
          <a:xfrm>
            <a:off x="457200" y="1031756"/>
            <a:ext cx="11277600" cy="307777"/>
          </a:xfrm>
        </p:spPr>
        <p:txBody>
          <a:bodyPr wrap="square">
            <a:spAutoFit/>
          </a:bodyPr>
          <a:lstStyle>
            <a:lvl1pPr marL="0" indent="0">
              <a:buFontTx/>
              <a:buNone/>
              <a:defRPr sz="2000" b="0" i="0">
                <a:solidFill>
                  <a:schemeClr val="bg1"/>
                </a:solidFill>
                <a:latin typeface="Public Sans Medium" pitchFamily="2" charset="77"/>
              </a:defRPr>
            </a:lvl1pPr>
          </a:lstStyle>
          <a:p>
            <a:pPr lvl="0"/>
            <a:r>
              <a:rPr lang="en-US"/>
              <a:t>Click to edit Subtitle</a:t>
            </a:r>
          </a:p>
        </p:txBody>
      </p:sp>
      <p:sp>
        <p:nvSpPr>
          <p:cNvPr id="3" name="Picture Placeholder 7">
            <a:extLst>
              <a:ext uri="{FF2B5EF4-FFF2-40B4-BE49-F238E27FC236}">
                <a16:creationId xmlns:a16="http://schemas.microsoft.com/office/drawing/2014/main" id="{FD425582-FC38-6663-B8BE-3BD521E326E1}"/>
              </a:ext>
            </a:extLst>
          </p:cNvPr>
          <p:cNvSpPr>
            <a:spLocks noGrp="1" noChangeAspect="1"/>
          </p:cNvSpPr>
          <p:nvPr>
            <p:ph type="pic" sz="quarter" idx="14" hasCustomPrompt="1"/>
          </p:nvPr>
        </p:nvSpPr>
        <p:spPr>
          <a:xfrm>
            <a:off x="3825875" y="1646661"/>
            <a:ext cx="1828800" cy="1828800"/>
          </a:xfrm>
          <a:prstGeom prst="ellipse">
            <a:avLst/>
          </a:prstGeom>
          <a:noFill/>
          <a:ln w="76200">
            <a:solidFill>
              <a:schemeClr val="accent4"/>
            </a:solidFill>
          </a:ln>
        </p:spPr>
        <p:txBody>
          <a:bodyPr lIns="182880" tIns="91440" rIns="182880" anchor="t" anchorCtr="0">
            <a:normAutofit/>
          </a:bodyPr>
          <a:lstStyle>
            <a:lvl1pPr marL="0" marR="0" indent="0" algn="ctr" defTabSz="914400" rtl="0" eaLnBrk="1" fontAlgn="auto" latinLnBrk="0" hangingPunct="1">
              <a:lnSpc>
                <a:spcPct val="100000"/>
              </a:lnSpc>
              <a:spcBef>
                <a:spcPts val="500"/>
              </a:spcBef>
              <a:spcAft>
                <a:spcPts val="0"/>
              </a:spcAft>
              <a:buClrTx/>
              <a:buSzTx/>
              <a:buFontTx/>
              <a:buNone/>
              <a:tabLst/>
              <a:defRPr sz="1100">
                <a:solidFill>
                  <a:schemeClr val="bg1"/>
                </a:solidFill>
                <a:latin typeface="Public Sans" pitchFamily="2" charset="77"/>
              </a:defRPr>
            </a:lvl1pPr>
          </a:lstStyle>
          <a:p>
            <a:pPr marL="0" marR="0" lvl="0" indent="0" algn="ctr" defTabSz="914400" rtl="0" eaLnBrk="1" fontAlgn="auto" latinLnBrk="0" hangingPunct="1">
              <a:lnSpc>
                <a:spcPct val="100000"/>
              </a:lnSpc>
              <a:spcBef>
                <a:spcPts val="500"/>
              </a:spcBef>
              <a:spcAft>
                <a:spcPts val="0"/>
              </a:spcAft>
              <a:buClrTx/>
              <a:buSzTx/>
              <a:buFontTx/>
              <a:buNone/>
              <a:tabLst/>
              <a:defRPr/>
            </a:pPr>
            <a:r>
              <a:rPr lang="en-US"/>
              <a:t>Select icon to add picture</a:t>
            </a:r>
          </a:p>
        </p:txBody>
      </p:sp>
      <p:sp>
        <p:nvSpPr>
          <p:cNvPr id="9" name="Picture Placeholder 7">
            <a:extLst>
              <a:ext uri="{FF2B5EF4-FFF2-40B4-BE49-F238E27FC236}">
                <a16:creationId xmlns:a16="http://schemas.microsoft.com/office/drawing/2014/main" id="{876F9D80-DA44-BBEB-B779-95BDFB62D910}"/>
              </a:ext>
            </a:extLst>
          </p:cNvPr>
          <p:cNvSpPr>
            <a:spLocks noGrp="1" noChangeAspect="1"/>
          </p:cNvSpPr>
          <p:nvPr>
            <p:ph type="pic" sz="quarter" idx="15" hasCustomPrompt="1"/>
          </p:nvPr>
        </p:nvSpPr>
        <p:spPr>
          <a:xfrm>
            <a:off x="6530975" y="1646661"/>
            <a:ext cx="1828800" cy="1828800"/>
          </a:xfrm>
          <a:prstGeom prst="ellipse">
            <a:avLst/>
          </a:prstGeom>
          <a:noFill/>
          <a:ln w="76200">
            <a:solidFill>
              <a:schemeClr val="accent4"/>
            </a:solidFill>
          </a:ln>
        </p:spPr>
        <p:txBody>
          <a:bodyPr lIns="182880" tIns="91440" rIns="182880" anchor="t" anchorCtr="0">
            <a:normAutofit/>
          </a:bodyPr>
          <a:lstStyle>
            <a:lvl1pPr marL="0" marR="0" indent="0" algn="ctr" defTabSz="914400" rtl="0" eaLnBrk="1" fontAlgn="auto" latinLnBrk="0" hangingPunct="1">
              <a:lnSpc>
                <a:spcPct val="100000"/>
              </a:lnSpc>
              <a:spcBef>
                <a:spcPts val="500"/>
              </a:spcBef>
              <a:spcAft>
                <a:spcPts val="0"/>
              </a:spcAft>
              <a:buClrTx/>
              <a:buSzTx/>
              <a:buFontTx/>
              <a:buNone/>
              <a:tabLst/>
              <a:defRPr sz="1100">
                <a:solidFill>
                  <a:schemeClr val="bg1"/>
                </a:solidFill>
                <a:latin typeface="Public Sans" pitchFamily="2" charset="77"/>
              </a:defRPr>
            </a:lvl1pPr>
          </a:lstStyle>
          <a:p>
            <a:pPr marL="0" marR="0" lvl="0" indent="0" algn="ctr" defTabSz="914400" rtl="0" eaLnBrk="1" fontAlgn="auto" latinLnBrk="0" hangingPunct="1">
              <a:lnSpc>
                <a:spcPct val="100000"/>
              </a:lnSpc>
              <a:spcBef>
                <a:spcPts val="500"/>
              </a:spcBef>
              <a:spcAft>
                <a:spcPts val="0"/>
              </a:spcAft>
              <a:buClrTx/>
              <a:buSzTx/>
              <a:buFontTx/>
              <a:buNone/>
              <a:tabLst/>
              <a:defRPr/>
            </a:pPr>
            <a:r>
              <a:rPr lang="en-US"/>
              <a:t>Select icon to add picture</a:t>
            </a:r>
          </a:p>
        </p:txBody>
      </p:sp>
      <p:sp>
        <p:nvSpPr>
          <p:cNvPr id="17" name="Picture Placeholder 7">
            <a:extLst>
              <a:ext uri="{FF2B5EF4-FFF2-40B4-BE49-F238E27FC236}">
                <a16:creationId xmlns:a16="http://schemas.microsoft.com/office/drawing/2014/main" id="{16BCFC31-92B8-69E2-E5C1-5C74D9ADC3E0}"/>
              </a:ext>
            </a:extLst>
          </p:cNvPr>
          <p:cNvSpPr>
            <a:spLocks noGrp="1" noChangeAspect="1"/>
          </p:cNvSpPr>
          <p:nvPr>
            <p:ph type="pic" sz="quarter" idx="16" hasCustomPrompt="1"/>
          </p:nvPr>
        </p:nvSpPr>
        <p:spPr>
          <a:xfrm>
            <a:off x="1123950" y="1646661"/>
            <a:ext cx="1828800" cy="1828800"/>
          </a:xfrm>
          <a:prstGeom prst="ellipse">
            <a:avLst/>
          </a:prstGeom>
          <a:noFill/>
          <a:ln w="76200">
            <a:solidFill>
              <a:schemeClr val="accent4"/>
            </a:solidFill>
          </a:ln>
        </p:spPr>
        <p:txBody>
          <a:bodyPr lIns="182880" tIns="91440" rIns="182880" anchor="t" anchorCtr="0">
            <a:normAutofit/>
          </a:bodyPr>
          <a:lstStyle>
            <a:lvl1pPr marL="0" marR="0" indent="0" algn="ctr" defTabSz="914400" rtl="0" eaLnBrk="1" fontAlgn="auto" latinLnBrk="0" hangingPunct="1">
              <a:lnSpc>
                <a:spcPct val="100000"/>
              </a:lnSpc>
              <a:spcBef>
                <a:spcPts val="500"/>
              </a:spcBef>
              <a:spcAft>
                <a:spcPts val="0"/>
              </a:spcAft>
              <a:buClrTx/>
              <a:buSzTx/>
              <a:buFontTx/>
              <a:buNone/>
              <a:tabLst/>
              <a:defRPr sz="1100">
                <a:solidFill>
                  <a:schemeClr val="bg1"/>
                </a:solidFill>
                <a:latin typeface="Public Sans" pitchFamily="2" charset="77"/>
              </a:defRPr>
            </a:lvl1pPr>
          </a:lstStyle>
          <a:p>
            <a:pPr marL="0" marR="0" lvl="0" indent="0" algn="ctr" defTabSz="914400" rtl="0" eaLnBrk="1" fontAlgn="auto" latinLnBrk="0" hangingPunct="1">
              <a:lnSpc>
                <a:spcPct val="100000"/>
              </a:lnSpc>
              <a:spcBef>
                <a:spcPts val="500"/>
              </a:spcBef>
              <a:spcAft>
                <a:spcPts val="0"/>
              </a:spcAft>
              <a:buClrTx/>
              <a:buSzTx/>
              <a:buFontTx/>
              <a:buNone/>
              <a:tabLst/>
              <a:defRPr/>
            </a:pPr>
            <a:r>
              <a:rPr lang="en-US"/>
              <a:t>Select icon to add picture</a:t>
            </a:r>
          </a:p>
        </p:txBody>
      </p:sp>
      <p:sp>
        <p:nvSpPr>
          <p:cNvPr id="18" name="Picture Placeholder 7">
            <a:extLst>
              <a:ext uri="{FF2B5EF4-FFF2-40B4-BE49-F238E27FC236}">
                <a16:creationId xmlns:a16="http://schemas.microsoft.com/office/drawing/2014/main" id="{5A2B09C4-3D92-F4ED-522E-15832F8F7A52}"/>
              </a:ext>
            </a:extLst>
          </p:cNvPr>
          <p:cNvSpPr>
            <a:spLocks noGrp="1" noChangeAspect="1"/>
          </p:cNvSpPr>
          <p:nvPr>
            <p:ph type="pic" sz="quarter" idx="17" hasCustomPrompt="1"/>
          </p:nvPr>
        </p:nvSpPr>
        <p:spPr>
          <a:xfrm>
            <a:off x="9236075" y="1646661"/>
            <a:ext cx="1828800" cy="1828800"/>
          </a:xfrm>
          <a:prstGeom prst="ellipse">
            <a:avLst/>
          </a:prstGeom>
          <a:noFill/>
          <a:ln w="76200">
            <a:solidFill>
              <a:schemeClr val="accent4"/>
            </a:solidFill>
          </a:ln>
        </p:spPr>
        <p:txBody>
          <a:bodyPr lIns="182880" tIns="91440" rIns="182880" anchor="t" anchorCtr="0">
            <a:normAutofit/>
          </a:bodyPr>
          <a:lstStyle>
            <a:lvl1pPr marL="0" marR="0" indent="0" algn="ctr" defTabSz="914400" rtl="0" eaLnBrk="1" fontAlgn="auto" latinLnBrk="0" hangingPunct="1">
              <a:lnSpc>
                <a:spcPct val="100000"/>
              </a:lnSpc>
              <a:spcBef>
                <a:spcPts val="500"/>
              </a:spcBef>
              <a:spcAft>
                <a:spcPts val="0"/>
              </a:spcAft>
              <a:buClrTx/>
              <a:buSzTx/>
              <a:buFontTx/>
              <a:buNone/>
              <a:tabLst/>
              <a:defRPr sz="1100">
                <a:solidFill>
                  <a:schemeClr val="bg1"/>
                </a:solidFill>
                <a:latin typeface="Public Sans" pitchFamily="2" charset="77"/>
              </a:defRPr>
            </a:lvl1pPr>
          </a:lstStyle>
          <a:p>
            <a:pPr marL="0" marR="0" lvl="0" indent="0" algn="ctr" defTabSz="914400" rtl="0" eaLnBrk="1" fontAlgn="auto" latinLnBrk="0" hangingPunct="1">
              <a:lnSpc>
                <a:spcPct val="100000"/>
              </a:lnSpc>
              <a:spcBef>
                <a:spcPts val="500"/>
              </a:spcBef>
              <a:spcAft>
                <a:spcPts val="0"/>
              </a:spcAft>
              <a:buClrTx/>
              <a:buSzTx/>
              <a:buFontTx/>
              <a:buNone/>
              <a:tabLst/>
              <a:defRPr/>
            </a:pPr>
            <a:r>
              <a:rPr lang="en-US"/>
              <a:t>Select icon to add picture</a:t>
            </a:r>
          </a:p>
        </p:txBody>
      </p:sp>
      <p:sp>
        <p:nvSpPr>
          <p:cNvPr id="19" name="Text Placeholder 12">
            <a:extLst>
              <a:ext uri="{FF2B5EF4-FFF2-40B4-BE49-F238E27FC236}">
                <a16:creationId xmlns:a16="http://schemas.microsoft.com/office/drawing/2014/main" id="{565137F8-D741-7251-0F9A-CADE1FF0C77B}"/>
              </a:ext>
            </a:extLst>
          </p:cNvPr>
          <p:cNvSpPr>
            <a:spLocks noGrp="1"/>
          </p:cNvSpPr>
          <p:nvPr>
            <p:ph type="body" sz="quarter" idx="18" hasCustomPrompt="1"/>
          </p:nvPr>
        </p:nvSpPr>
        <p:spPr>
          <a:xfrm>
            <a:off x="838200" y="3665961"/>
            <a:ext cx="2400300" cy="2476500"/>
          </a:xfrm>
        </p:spPr>
        <p:txBody>
          <a:bodyPr/>
          <a:lstStyle>
            <a:lvl1pPr>
              <a:defRPr sz="1200">
                <a:solidFill>
                  <a:schemeClr val="bg1"/>
                </a:solidFill>
                <a:latin typeface="Public Sans" pitchFamily="2" charset="77"/>
              </a:defRPr>
            </a:lvl1pPr>
            <a:lvl2pPr>
              <a:defRPr sz="1200">
                <a:solidFill>
                  <a:schemeClr val="bg1"/>
                </a:solidFill>
                <a:latin typeface="Public Sans" pitchFamily="2" charset="77"/>
              </a:defRPr>
            </a:lvl2pPr>
            <a:lvl3pPr>
              <a:defRPr sz="1200">
                <a:solidFill>
                  <a:schemeClr val="bg1"/>
                </a:solidFill>
                <a:latin typeface="Public Sans" pitchFamily="2" charset="77"/>
              </a:defRPr>
            </a:lvl3pPr>
            <a:lvl4pPr>
              <a:defRPr sz="1400">
                <a:solidFill>
                  <a:schemeClr val="bg1"/>
                </a:solidFill>
                <a:latin typeface="Public Sans" pitchFamily="2" charset="77"/>
              </a:defRPr>
            </a:lvl4pPr>
            <a:lvl5pPr>
              <a:defRPr sz="1200">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2">
            <a:extLst>
              <a:ext uri="{FF2B5EF4-FFF2-40B4-BE49-F238E27FC236}">
                <a16:creationId xmlns:a16="http://schemas.microsoft.com/office/drawing/2014/main" id="{4D56DAB7-1120-70F9-0577-709875A9F191}"/>
              </a:ext>
            </a:extLst>
          </p:cNvPr>
          <p:cNvSpPr>
            <a:spLocks noGrp="1"/>
          </p:cNvSpPr>
          <p:nvPr>
            <p:ph type="body" sz="quarter" idx="19" hasCustomPrompt="1"/>
          </p:nvPr>
        </p:nvSpPr>
        <p:spPr>
          <a:xfrm>
            <a:off x="3544062" y="3665961"/>
            <a:ext cx="2400300" cy="2476500"/>
          </a:xfrm>
        </p:spPr>
        <p:txBody>
          <a:bodyPr/>
          <a:lstStyle>
            <a:lvl1pPr>
              <a:defRPr sz="1200">
                <a:solidFill>
                  <a:schemeClr val="bg1"/>
                </a:solidFill>
                <a:latin typeface="Public Sans" pitchFamily="2" charset="77"/>
              </a:defRPr>
            </a:lvl1pPr>
            <a:lvl2pPr>
              <a:defRPr sz="1200">
                <a:solidFill>
                  <a:schemeClr val="bg1"/>
                </a:solidFill>
                <a:latin typeface="Public Sans" pitchFamily="2" charset="77"/>
              </a:defRPr>
            </a:lvl2pPr>
            <a:lvl3pPr>
              <a:defRPr sz="1200">
                <a:solidFill>
                  <a:schemeClr val="bg1"/>
                </a:solidFill>
                <a:latin typeface="Public Sans" pitchFamily="2" charset="77"/>
              </a:defRPr>
            </a:lvl3pPr>
            <a:lvl4pPr>
              <a:defRPr sz="1400">
                <a:solidFill>
                  <a:schemeClr val="bg1"/>
                </a:solidFill>
                <a:latin typeface="Public Sans" pitchFamily="2" charset="77"/>
              </a:defRPr>
            </a:lvl4pPr>
            <a:lvl5pPr>
              <a:defRPr sz="1200">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22666D3A-35EE-E867-352B-0EF2C3E18F8F}"/>
              </a:ext>
            </a:extLst>
          </p:cNvPr>
          <p:cNvSpPr>
            <a:spLocks noGrp="1"/>
          </p:cNvSpPr>
          <p:nvPr>
            <p:ph type="body" sz="quarter" idx="20" hasCustomPrompt="1"/>
          </p:nvPr>
        </p:nvSpPr>
        <p:spPr>
          <a:xfrm>
            <a:off x="6248400" y="3665961"/>
            <a:ext cx="2400300" cy="2476500"/>
          </a:xfrm>
        </p:spPr>
        <p:txBody>
          <a:bodyPr/>
          <a:lstStyle>
            <a:lvl1pPr>
              <a:defRPr sz="1200">
                <a:solidFill>
                  <a:schemeClr val="bg1"/>
                </a:solidFill>
                <a:latin typeface="Public Sans" pitchFamily="2" charset="77"/>
              </a:defRPr>
            </a:lvl1pPr>
            <a:lvl2pPr>
              <a:defRPr sz="1200">
                <a:solidFill>
                  <a:schemeClr val="bg1"/>
                </a:solidFill>
                <a:latin typeface="Public Sans" pitchFamily="2" charset="77"/>
              </a:defRPr>
            </a:lvl2pPr>
            <a:lvl3pPr>
              <a:defRPr sz="1200">
                <a:solidFill>
                  <a:schemeClr val="bg1"/>
                </a:solidFill>
                <a:latin typeface="Public Sans" pitchFamily="2" charset="77"/>
              </a:defRPr>
            </a:lvl3pPr>
            <a:lvl4pPr>
              <a:defRPr sz="1400">
                <a:solidFill>
                  <a:schemeClr val="bg1"/>
                </a:solidFill>
                <a:latin typeface="Public Sans" pitchFamily="2" charset="77"/>
              </a:defRPr>
            </a:lvl4pPr>
            <a:lvl5pPr>
              <a:defRPr sz="1200">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2">
            <a:extLst>
              <a:ext uri="{FF2B5EF4-FFF2-40B4-BE49-F238E27FC236}">
                <a16:creationId xmlns:a16="http://schemas.microsoft.com/office/drawing/2014/main" id="{715142AD-A805-DB0E-60FF-3FC13B6EE1AE}"/>
              </a:ext>
            </a:extLst>
          </p:cNvPr>
          <p:cNvSpPr>
            <a:spLocks noGrp="1"/>
          </p:cNvSpPr>
          <p:nvPr>
            <p:ph type="body" sz="quarter" idx="21" hasCustomPrompt="1"/>
          </p:nvPr>
        </p:nvSpPr>
        <p:spPr>
          <a:xfrm>
            <a:off x="8950325" y="3665961"/>
            <a:ext cx="2400300" cy="2476500"/>
          </a:xfrm>
        </p:spPr>
        <p:txBody>
          <a:bodyPr/>
          <a:lstStyle>
            <a:lvl1pPr>
              <a:defRPr sz="1200">
                <a:solidFill>
                  <a:schemeClr val="bg1"/>
                </a:solidFill>
                <a:latin typeface="Public Sans" pitchFamily="2" charset="77"/>
              </a:defRPr>
            </a:lvl1pPr>
            <a:lvl2pPr>
              <a:defRPr sz="1200">
                <a:solidFill>
                  <a:schemeClr val="bg1"/>
                </a:solidFill>
                <a:latin typeface="Public Sans" pitchFamily="2" charset="77"/>
              </a:defRPr>
            </a:lvl2pPr>
            <a:lvl3pPr>
              <a:defRPr sz="1200">
                <a:solidFill>
                  <a:schemeClr val="bg1"/>
                </a:solidFill>
                <a:latin typeface="Public Sans" pitchFamily="2" charset="77"/>
              </a:defRPr>
            </a:lvl3pPr>
            <a:lvl4pPr>
              <a:defRPr sz="1400">
                <a:solidFill>
                  <a:schemeClr val="bg1"/>
                </a:solidFill>
                <a:latin typeface="Public Sans" pitchFamily="2" charset="77"/>
              </a:defRPr>
            </a:lvl4pPr>
            <a:lvl5pPr>
              <a:defRPr sz="1200">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Graphic 10">
            <a:extLst>
              <a:ext uri="{FF2B5EF4-FFF2-40B4-BE49-F238E27FC236}">
                <a16:creationId xmlns:a16="http://schemas.microsoft.com/office/drawing/2014/main" id="{7F97053A-1334-9D90-0E0C-470DAF0D738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4" y="6350627"/>
            <a:ext cx="1076197" cy="297887"/>
          </a:xfrm>
          <a:prstGeom prst="rect">
            <a:avLst/>
          </a:prstGeom>
        </p:spPr>
      </p:pic>
      <p:sp>
        <p:nvSpPr>
          <p:cNvPr id="12" name="Oval 11">
            <a:extLst>
              <a:ext uri="{FF2B5EF4-FFF2-40B4-BE49-F238E27FC236}">
                <a16:creationId xmlns:a16="http://schemas.microsoft.com/office/drawing/2014/main" id="{B5A9A8C6-8529-484C-6075-992CC1CA6783}"/>
              </a:ext>
            </a:extLst>
          </p:cNvPr>
          <p:cNvSpPr>
            <a:spLocks noChangeAspect="1"/>
          </p:cNvSpPr>
          <p:nvPr userDrawn="1"/>
        </p:nvSpPr>
        <p:spPr>
          <a:xfrm>
            <a:off x="11736593" y="6382229"/>
            <a:ext cx="231296" cy="2312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13" name="Slide Number Placeholder 5">
            <a:extLst>
              <a:ext uri="{FF2B5EF4-FFF2-40B4-BE49-F238E27FC236}">
                <a16:creationId xmlns:a16="http://schemas.microsoft.com/office/drawing/2014/main" id="{95053720-6C35-4BDC-C7A0-4075DCD027BC}"/>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bg1"/>
                </a:solidFill>
                <a:latin typeface="Public Sans" pitchFamily="2" charset="77"/>
              </a:defRPr>
            </a:lvl1pPr>
          </a:lstStyle>
          <a:p>
            <a:fld id="{6BC98F5C-0043-440F-8E93-B7C856130645}" type="slidenum">
              <a:rPr lang="en-US" smtClean="0"/>
              <a:pPr/>
              <a:t>‹#›</a:t>
            </a:fld>
            <a:endParaRPr lang="en-US"/>
          </a:p>
        </p:txBody>
      </p:sp>
    </p:spTree>
    <p:extLst>
      <p:ext uri="{BB962C8B-B14F-4D97-AF65-F5344CB8AC3E}">
        <p14:creationId xmlns:p14="http://schemas.microsoft.com/office/powerpoint/2010/main" val="49536002"/>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Vision Title + Quote + Image">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453BC65-1846-7975-4A48-9919E95A6C2E}"/>
              </a:ext>
            </a:extLst>
          </p:cNvPr>
          <p:cNvSpPr>
            <a:spLocks noChangeAspect="1"/>
          </p:cNvSpPr>
          <p:nvPr userDrawn="1"/>
        </p:nvSpPr>
        <p:spPr>
          <a:xfrm>
            <a:off x="11736593" y="6382229"/>
            <a:ext cx="231296" cy="23129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hasCustomPrompt="1"/>
          </p:nvPr>
        </p:nvSpPr>
        <p:spPr>
          <a:xfrm>
            <a:off x="457200" y="466630"/>
            <a:ext cx="11277600" cy="562070"/>
          </a:xfrm>
        </p:spPr>
        <p:txBody>
          <a:bodyPr/>
          <a:lstStyle>
            <a:lvl1pPr>
              <a:defRPr sz="2800" b="1" i="0">
                <a:latin typeface="Poppins" pitchFamily="2" charset="77"/>
                <a:cs typeface="Poppins" pitchFamily="2" charset="77"/>
              </a:defRPr>
            </a:lvl1pPr>
          </a:lstStyle>
          <a:p>
            <a:r>
              <a:rPr lang="en-US"/>
              <a:t>Select to edit Master title style</a:t>
            </a:r>
          </a:p>
        </p:txBody>
      </p:sp>
      <p:sp>
        <p:nvSpPr>
          <p:cNvPr id="7" name="Slide Number Placeholder 5">
            <a:extLst>
              <a:ext uri="{FF2B5EF4-FFF2-40B4-BE49-F238E27FC236}">
                <a16:creationId xmlns:a16="http://schemas.microsoft.com/office/drawing/2014/main" id="{C0BEC500-85D0-72D6-058D-6611C0E5493A}"/>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50000"/>
                  </a:schemeClr>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5" name="Text Placeholder 29">
            <a:extLst>
              <a:ext uri="{FF2B5EF4-FFF2-40B4-BE49-F238E27FC236}">
                <a16:creationId xmlns:a16="http://schemas.microsoft.com/office/drawing/2014/main" id="{F57CD44D-B27E-90BE-8503-A65BCC592243}"/>
              </a:ext>
            </a:extLst>
          </p:cNvPr>
          <p:cNvSpPr>
            <a:spLocks noGrp="1"/>
          </p:cNvSpPr>
          <p:nvPr>
            <p:ph type="body" sz="quarter" idx="30" hasCustomPrompt="1"/>
          </p:nvPr>
        </p:nvSpPr>
        <p:spPr>
          <a:xfrm>
            <a:off x="457200" y="1031756"/>
            <a:ext cx="11277600" cy="307777"/>
          </a:xfrm>
        </p:spPr>
        <p:txBody>
          <a:bodyPr wrap="square">
            <a:spAutoFit/>
          </a:bodyPr>
          <a:lstStyle>
            <a:lvl1pPr marL="0" indent="0">
              <a:buFontTx/>
              <a:buNone/>
              <a:defRPr sz="2000" b="0" i="0">
                <a:latin typeface="Public Sans Medium" pitchFamily="2" charset="77"/>
              </a:defRPr>
            </a:lvl1pPr>
          </a:lstStyle>
          <a:p>
            <a:pPr lvl="0"/>
            <a:r>
              <a:rPr lang="en-US"/>
              <a:t>Select to edit Subtitle</a:t>
            </a:r>
          </a:p>
        </p:txBody>
      </p:sp>
      <p:sp>
        <p:nvSpPr>
          <p:cNvPr id="3" name="Text Placeholder 21">
            <a:extLst>
              <a:ext uri="{FF2B5EF4-FFF2-40B4-BE49-F238E27FC236}">
                <a16:creationId xmlns:a16="http://schemas.microsoft.com/office/drawing/2014/main" id="{23EBC69A-94C7-D244-7A78-CE1998DD858C}"/>
              </a:ext>
            </a:extLst>
          </p:cNvPr>
          <p:cNvSpPr>
            <a:spLocks noGrp="1"/>
          </p:cNvSpPr>
          <p:nvPr>
            <p:ph type="body" sz="quarter" idx="19" hasCustomPrompt="1"/>
          </p:nvPr>
        </p:nvSpPr>
        <p:spPr>
          <a:xfrm>
            <a:off x="841248" y="2514599"/>
            <a:ext cx="3200400" cy="3502152"/>
          </a:xfrm>
          <a:solidFill>
            <a:srgbClr val="E5EAF1"/>
          </a:solidFill>
        </p:spPr>
        <p:txBody>
          <a:bodyPr lIns="228600" tIns="1143000" rIns="228600" bIns="228600"/>
          <a:lstStyle>
            <a:lvl1pPr marL="0" indent="0" algn="ctr">
              <a:buFontTx/>
              <a:buNone/>
              <a:defRPr sz="1700" b="1" i="0">
                <a:latin typeface="Public Sans" pitchFamily="2" charset="77"/>
              </a:defRPr>
            </a:lvl1pPr>
          </a:lstStyle>
          <a:p>
            <a:pPr lvl="0"/>
            <a:r>
              <a:rPr lang="en-US"/>
              <a:t>Select to edit Master text styles</a:t>
            </a:r>
          </a:p>
        </p:txBody>
      </p:sp>
      <p:sp>
        <p:nvSpPr>
          <p:cNvPr id="9" name="Text Placeholder 21">
            <a:extLst>
              <a:ext uri="{FF2B5EF4-FFF2-40B4-BE49-F238E27FC236}">
                <a16:creationId xmlns:a16="http://schemas.microsoft.com/office/drawing/2014/main" id="{A718F5B6-4045-0011-B8AE-B20F4DAF5697}"/>
              </a:ext>
            </a:extLst>
          </p:cNvPr>
          <p:cNvSpPr>
            <a:spLocks noGrp="1"/>
          </p:cNvSpPr>
          <p:nvPr>
            <p:ph type="body" sz="quarter" idx="20" hasCustomPrompt="1"/>
          </p:nvPr>
        </p:nvSpPr>
        <p:spPr>
          <a:xfrm>
            <a:off x="4495673" y="2514599"/>
            <a:ext cx="3200400" cy="3502152"/>
          </a:xfrm>
          <a:solidFill>
            <a:srgbClr val="E5EAF1"/>
          </a:solidFill>
        </p:spPr>
        <p:txBody>
          <a:bodyPr lIns="228600" tIns="1143000" rIns="228600" bIns="228600"/>
          <a:lstStyle>
            <a:lvl1pPr marL="0" indent="0" algn="ctr">
              <a:buFontTx/>
              <a:buNone/>
              <a:defRPr sz="1700" b="1" i="0">
                <a:latin typeface="Public Sans" pitchFamily="2" charset="77"/>
              </a:defRPr>
            </a:lvl1pPr>
          </a:lstStyle>
          <a:p>
            <a:pPr lvl="0"/>
            <a:r>
              <a:rPr lang="en-US"/>
              <a:t>Select to edit Master text styles</a:t>
            </a:r>
          </a:p>
        </p:txBody>
      </p:sp>
      <p:sp>
        <p:nvSpPr>
          <p:cNvPr id="17" name="Text Placeholder 21">
            <a:extLst>
              <a:ext uri="{FF2B5EF4-FFF2-40B4-BE49-F238E27FC236}">
                <a16:creationId xmlns:a16="http://schemas.microsoft.com/office/drawing/2014/main" id="{27FD6134-A3BE-18D5-279C-93053CDB61EC}"/>
              </a:ext>
            </a:extLst>
          </p:cNvPr>
          <p:cNvSpPr>
            <a:spLocks noGrp="1"/>
          </p:cNvSpPr>
          <p:nvPr>
            <p:ph type="body" sz="quarter" idx="21" hasCustomPrompt="1"/>
          </p:nvPr>
        </p:nvSpPr>
        <p:spPr>
          <a:xfrm>
            <a:off x="8150225" y="2514599"/>
            <a:ext cx="3200400" cy="3502152"/>
          </a:xfrm>
          <a:solidFill>
            <a:srgbClr val="E5EAF1"/>
          </a:solidFill>
        </p:spPr>
        <p:txBody>
          <a:bodyPr lIns="228600" tIns="1143000" rIns="228600" bIns="228600"/>
          <a:lstStyle>
            <a:lvl1pPr marL="0" indent="0" algn="ctr">
              <a:buFontTx/>
              <a:buNone/>
              <a:defRPr sz="1700" b="1" i="0">
                <a:latin typeface="Public Sans" pitchFamily="2" charset="77"/>
              </a:defRPr>
            </a:lvl1pPr>
          </a:lstStyle>
          <a:p>
            <a:pPr lvl="0"/>
            <a:r>
              <a:rPr lang="en-US"/>
              <a:t>Select to edit Master text styles</a:t>
            </a:r>
          </a:p>
        </p:txBody>
      </p:sp>
      <p:sp>
        <p:nvSpPr>
          <p:cNvPr id="18" name="Picture Placeholder 7">
            <a:extLst>
              <a:ext uri="{FF2B5EF4-FFF2-40B4-BE49-F238E27FC236}">
                <a16:creationId xmlns:a16="http://schemas.microsoft.com/office/drawing/2014/main" id="{0C995CFE-0956-2F09-6262-30983611D513}"/>
              </a:ext>
            </a:extLst>
          </p:cNvPr>
          <p:cNvSpPr>
            <a:spLocks noGrp="1" noChangeAspect="1"/>
          </p:cNvSpPr>
          <p:nvPr>
            <p:ph type="pic" sz="quarter" idx="14" hasCustomPrompt="1"/>
          </p:nvPr>
        </p:nvSpPr>
        <p:spPr>
          <a:xfrm>
            <a:off x="5181600" y="1600200"/>
            <a:ext cx="1828800" cy="1828800"/>
          </a:xfrm>
          <a:prstGeom prst="ellipse">
            <a:avLst/>
          </a:prstGeom>
          <a:solidFill>
            <a:schemeClr val="bg1"/>
          </a:solidFill>
          <a:ln w="76200">
            <a:solidFill>
              <a:schemeClr val="accent4"/>
            </a:solidFill>
          </a:ln>
        </p:spPr>
        <p:txBody>
          <a:bodyPr lIns="182880" tIns="91440" rIns="182880" anchor="t" anchorCtr="0">
            <a:normAutofit/>
          </a:bodyPr>
          <a:lstStyle>
            <a:lvl1pPr marL="0" indent="0" algn="ctr">
              <a:buFontTx/>
              <a:buNone/>
              <a:defRPr sz="1100">
                <a:latin typeface="Public Sans" pitchFamily="2" charset="77"/>
              </a:defRPr>
            </a:lvl1pPr>
          </a:lstStyle>
          <a:p>
            <a:r>
              <a:rPr lang="en-US"/>
              <a:t>Select icon to add picture</a:t>
            </a:r>
          </a:p>
        </p:txBody>
      </p:sp>
      <p:sp>
        <p:nvSpPr>
          <p:cNvPr id="19" name="Picture Placeholder 7">
            <a:extLst>
              <a:ext uri="{FF2B5EF4-FFF2-40B4-BE49-F238E27FC236}">
                <a16:creationId xmlns:a16="http://schemas.microsoft.com/office/drawing/2014/main" id="{5379EDCC-A997-C50C-DD17-6343E60F9C1D}"/>
              </a:ext>
            </a:extLst>
          </p:cNvPr>
          <p:cNvSpPr>
            <a:spLocks noGrp="1" noChangeAspect="1"/>
          </p:cNvSpPr>
          <p:nvPr>
            <p:ph type="pic" sz="quarter" idx="15" hasCustomPrompt="1"/>
          </p:nvPr>
        </p:nvSpPr>
        <p:spPr>
          <a:xfrm>
            <a:off x="1527048" y="1600200"/>
            <a:ext cx="1828800" cy="1828800"/>
          </a:xfrm>
          <a:prstGeom prst="ellipse">
            <a:avLst/>
          </a:prstGeom>
          <a:solidFill>
            <a:schemeClr val="bg1"/>
          </a:solidFill>
          <a:ln w="76200">
            <a:solidFill>
              <a:schemeClr val="accent4"/>
            </a:solidFill>
          </a:ln>
        </p:spPr>
        <p:txBody>
          <a:bodyPr lIns="182880" tIns="91440" rIns="182880" bIns="0" anchor="t" anchorCtr="0">
            <a:normAutofit/>
          </a:bodyPr>
          <a:lstStyle>
            <a:lvl1pPr marL="0" indent="0" algn="ctr">
              <a:buFontTx/>
              <a:buNone/>
              <a:defRPr sz="1100">
                <a:latin typeface="Public Sans" pitchFamily="2" charset="77"/>
              </a:defRPr>
            </a:lvl1pPr>
          </a:lstStyle>
          <a:p>
            <a:r>
              <a:rPr lang="en-US"/>
              <a:t>Select icon to add picture</a:t>
            </a:r>
          </a:p>
        </p:txBody>
      </p:sp>
      <p:sp>
        <p:nvSpPr>
          <p:cNvPr id="20" name="Picture Placeholder 7">
            <a:extLst>
              <a:ext uri="{FF2B5EF4-FFF2-40B4-BE49-F238E27FC236}">
                <a16:creationId xmlns:a16="http://schemas.microsoft.com/office/drawing/2014/main" id="{9061BF1E-565F-BE32-0EBC-F3355EB644CE}"/>
              </a:ext>
            </a:extLst>
          </p:cNvPr>
          <p:cNvSpPr>
            <a:spLocks noGrp="1" noChangeAspect="1"/>
          </p:cNvSpPr>
          <p:nvPr>
            <p:ph type="pic" sz="quarter" idx="17" hasCustomPrompt="1"/>
          </p:nvPr>
        </p:nvSpPr>
        <p:spPr>
          <a:xfrm>
            <a:off x="8839200" y="1600200"/>
            <a:ext cx="1828800" cy="1828800"/>
          </a:xfrm>
          <a:prstGeom prst="ellipse">
            <a:avLst/>
          </a:prstGeom>
          <a:solidFill>
            <a:schemeClr val="bg1"/>
          </a:solidFill>
          <a:ln w="76200">
            <a:solidFill>
              <a:schemeClr val="accent4"/>
            </a:solidFill>
          </a:ln>
        </p:spPr>
        <p:txBody>
          <a:bodyPr lIns="182880" tIns="91440" rIns="182880" anchor="t" anchorCtr="0">
            <a:normAutofit/>
          </a:bodyPr>
          <a:lstStyle>
            <a:lvl1pPr marL="0" indent="0" algn="ctr">
              <a:buFontTx/>
              <a:buNone/>
              <a:defRPr sz="1100">
                <a:latin typeface="Public Sans" pitchFamily="2" charset="77"/>
              </a:defRPr>
            </a:lvl1pPr>
          </a:lstStyle>
          <a:p>
            <a:r>
              <a:rPr lang="en-US"/>
              <a:t>Select icon to add picture</a:t>
            </a:r>
          </a:p>
        </p:txBody>
      </p:sp>
    </p:spTree>
    <p:extLst>
      <p:ext uri="{BB962C8B-B14F-4D97-AF65-F5344CB8AC3E}">
        <p14:creationId xmlns:p14="http://schemas.microsoft.com/office/powerpoint/2010/main" val="2002449103"/>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Vision Title + Quote +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DEA367C-AE53-0FB9-078B-9CE1EF6B16EC}"/>
              </a:ext>
            </a:extLst>
          </p:cNvPr>
          <p:cNvSpPr/>
          <p:nvPr userDrawn="1"/>
        </p:nvSpPr>
        <p:spPr>
          <a:xfrm>
            <a:off x="0" y="3086100"/>
            <a:ext cx="12192000" cy="37719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12" name="Picture Placeholder 7">
            <a:extLst>
              <a:ext uri="{FF2B5EF4-FFF2-40B4-BE49-F238E27FC236}">
                <a16:creationId xmlns:a16="http://schemas.microsoft.com/office/drawing/2014/main" id="{512AA35F-8FF2-8C67-12A0-E6819222723F}"/>
              </a:ext>
            </a:extLst>
          </p:cNvPr>
          <p:cNvSpPr>
            <a:spLocks noGrp="1" noChangeAspect="1"/>
          </p:cNvSpPr>
          <p:nvPr>
            <p:ph type="pic" sz="quarter" idx="14" hasCustomPrompt="1"/>
          </p:nvPr>
        </p:nvSpPr>
        <p:spPr>
          <a:xfrm>
            <a:off x="4724400" y="1714500"/>
            <a:ext cx="2743200" cy="2743200"/>
          </a:xfrm>
          <a:prstGeom prst="ellipse">
            <a:avLst/>
          </a:prstGeom>
          <a:solidFill>
            <a:schemeClr val="bg1">
              <a:lumMod val="95000"/>
            </a:schemeClr>
          </a:solidFill>
          <a:ln w="76200">
            <a:solidFill>
              <a:schemeClr val="accent2"/>
            </a:solidFill>
          </a:ln>
        </p:spPr>
        <p:txBody>
          <a:bodyPr lIns="365760" tIns="274320" rIns="365760" anchor="t" anchorCtr="0">
            <a:normAutofit/>
          </a:bodyPr>
          <a:lstStyle>
            <a:lvl1pPr marL="0" indent="0" algn="ctr">
              <a:buFontTx/>
              <a:buNone/>
              <a:defRPr sz="1400"/>
            </a:lvl1pPr>
          </a:lstStyle>
          <a:p>
            <a:r>
              <a:rPr lang="en-US"/>
              <a:t>Select icon to add picture</a:t>
            </a:r>
          </a:p>
        </p:txBody>
      </p:sp>
      <p:sp>
        <p:nvSpPr>
          <p:cNvPr id="13" name="Picture Placeholder 7">
            <a:extLst>
              <a:ext uri="{FF2B5EF4-FFF2-40B4-BE49-F238E27FC236}">
                <a16:creationId xmlns:a16="http://schemas.microsoft.com/office/drawing/2014/main" id="{2AD37428-6B44-FF5C-4A37-D20D85E08037}"/>
              </a:ext>
            </a:extLst>
          </p:cNvPr>
          <p:cNvSpPr>
            <a:spLocks noGrp="1" noChangeAspect="1"/>
          </p:cNvSpPr>
          <p:nvPr>
            <p:ph type="pic" sz="quarter" idx="15" hasCustomPrompt="1"/>
          </p:nvPr>
        </p:nvSpPr>
        <p:spPr>
          <a:xfrm>
            <a:off x="8197850" y="1714500"/>
            <a:ext cx="2743200" cy="2743200"/>
          </a:xfrm>
          <a:prstGeom prst="ellipse">
            <a:avLst/>
          </a:prstGeom>
          <a:solidFill>
            <a:schemeClr val="bg1">
              <a:lumMod val="95000"/>
            </a:schemeClr>
          </a:solidFill>
          <a:ln w="76200">
            <a:solidFill>
              <a:schemeClr val="accent2"/>
            </a:solidFill>
          </a:ln>
        </p:spPr>
        <p:txBody>
          <a:bodyPr lIns="365760" tIns="274320" rIns="365760" anchor="t" anchorCtr="0">
            <a:normAutofit/>
          </a:bodyPr>
          <a:lstStyle>
            <a:lvl1pPr marL="0" indent="0" algn="ctr">
              <a:buFontTx/>
              <a:buNone/>
              <a:defRPr sz="1400"/>
            </a:lvl1pPr>
          </a:lstStyle>
          <a:p>
            <a:r>
              <a:rPr lang="en-US"/>
              <a:t>Select icon to add picture</a:t>
            </a:r>
          </a:p>
        </p:txBody>
      </p:sp>
      <p:sp>
        <p:nvSpPr>
          <p:cNvPr id="14" name="Picture Placeholder 7">
            <a:extLst>
              <a:ext uri="{FF2B5EF4-FFF2-40B4-BE49-F238E27FC236}">
                <a16:creationId xmlns:a16="http://schemas.microsoft.com/office/drawing/2014/main" id="{E25E5D63-0262-0342-3E33-99AD5FCB46A7}"/>
              </a:ext>
            </a:extLst>
          </p:cNvPr>
          <p:cNvSpPr>
            <a:spLocks noGrp="1" noChangeAspect="1"/>
          </p:cNvSpPr>
          <p:nvPr>
            <p:ph type="pic" sz="quarter" idx="16" hasCustomPrompt="1"/>
          </p:nvPr>
        </p:nvSpPr>
        <p:spPr>
          <a:xfrm>
            <a:off x="1243584" y="1719072"/>
            <a:ext cx="2743200" cy="2743200"/>
          </a:xfrm>
          <a:prstGeom prst="ellipse">
            <a:avLst/>
          </a:prstGeom>
          <a:solidFill>
            <a:schemeClr val="bg1">
              <a:lumMod val="95000"/>
            </a:schemeClr>
          </a:solidFill>
          <a:ln w="76200">
            <a:solidFill>
              <a:schemeClr val="accent2"/>
            </a:solidFill>
          </a:ln>
        </p:spPr>
        <p:txBody>
          <a:bodyPr lIns="365760" tIns="274320" rIns="365760" anchor="t" anchorCtr="0">
            <a:normAutofit/>
          </a:bodyPr>
          <a:lstStyle>
            <a:lvl1pPr marL="0" indent="0" algn="ctr">
              <a:buFontTx/>
              <a:buNone/>
              <a:defRPr sz="1400"/>
            </a:lvl1pPr>
          </a:lstStyle>
          <a:p>
            <a:r>
              <a:rPr lang="en-US"/>
              <a:t>Select icon to add picture</a:t>
            </a:r>
          </a:p>
        </p:txBody>
      </p:sp>
      <p:sp>
        <p:nvSpPr>
          <p:cNvPr id="15" name="Text Placeholder 15">
            <a:extLst>
              <a:ext uri="{FF2B5EF4-FFF2-40B4-BE49-F238E27FC236}">
                <a16:creationId xmlns:a16="http://schemas.microsoft.com/office/drawing/2014/main" id="{5F9EDA95-DE97-5B47-96CA-B8B1B8262992}"/>
              </a:ext>
            </a:extLst>
          </p:cNvPr>
          <p:cNvSpPr>
            <a:spLocks noGrp="1"/>
          </p:cNvSpPr>
          <p:nvPr>
            <p:ph type="body" sz="quarter" idx="19" hasCustomPrompt="1"/>
          </p:nvPr>
        </p:nvSpPr>
        <p:spPr>
          <a:xfrm>
            <a:off x="1244251" y="4761305"/>
            <a:ext cx="2743200" cy="276999"/>
          </a:xfrm>
        </p:spPr>
        <p:txBody>
          <a:bodyPr>
            <a:noAutofit/>
          </a:bodyPr>
          <a:lstStyle>
            <a:lvl1pPr marL="0" indent="0" algn="ctr">
              <a:buFontTx/>
              <a:buNone/>
              <a:defRPr sz="1800" b="1" i="0">
                <a:latin typeface="Poppins" pitchFamily="2" charset="77"/>
                <a:cs typeface="Poppins" pitchFamily="2" charset="77"/>
              </a:defRPr>
            </a:lvl1pPr>
          </a:lstStyle>
          <a:p>
            <a:pPr lvl="0"/>
            <a:r>
              <a:rPr lang="en-US"/>
              <a:t>Name</a:t>
            </a:r>
          </a:p>
        </p:txBody>
      </p:sp>
      <p:sp>
        <p:nvSpPr>
          <p:cNvPr id="16" name="Text Placeholder 15">
            <a:extLst>
              <a:ext uri="{FF2B5EF4-FFF2-40B4-BE49-F238E27FC236}">
                <a16:creationId xmlns:a16="http://schemas.microsoft.com/office/drawing/2014/main" id="{B30C01B5-28FE-5C96-9970-B09780317D76}"/>
              </a:ext>
            </a:extLst>
          </p:cNvPr>
          <p:cNvSpPr>
            <a:spLocks noGrp="1"/>
          </p:cNvSpPr>
          <p:nvPr>
            <p:ph type="body" sz="quarter" idx="20" hasCustomPrompt="1"/>
          </p:nvPr>
        </p:nvSpPr>
        <p:spPr>
          <a:xfrm>
            <a:off x="1246632" y="5118265"/>
            <a:ext cx="2743200" cy="882485"/>
          </a:xfrm>
        </p:spPr>
        <p:txBody>
          <a:bodyPr>
            <a:noAutofit/>
          </a:bodyPr>
          <a:lstStyle>
            <a:lvl1pPr marL="0" indent="0" algn="ctr">
              <a:buFontTx/>
              <a:buNone/>
              <a:defRPr>
                <a:latin typeface="Public Sans" pitchFamily="2" charset="77"/>
              </a:defRPr>
            </a:lvl1pPr>
          </a:lstStyle>
          <a:p>
            <a:pPr lvl="0"/>
            <a:r>
              <a:rPr lang="en-US"/>
              <a:t>Select to edit Master text styles</a:t>
            </a:r>
          </a:p>
        </p:txBody>
      </p:sp>
      <p:sp>
        <p:nvSpPr>
          <p:cNvPr id="21" name="Text Placeholder 15">
            <a:extLst>
              <a:ext uri="{FF2B5EF4-FFF2-40B4-BE49-F238E27FC236}">
                <a16:creationId xmlns:a16="http://schemas.microsoft.com/office/drawing/2014/main" id="{95C0F05A-2D2A-B20A-2797-6B69C327A703}"/>
              </a:ext>
            </a:extLst>
          </p:cNvPr>
          <p:cNvSpPr>
            <a:spLocks noGrp="1"/>
          </p:cNvSpPr>
          <p:nvPr>
            <p:ph type="body" sz="quarter" idx="21" hasCustomPrompt="1"/>
          </p:nvPr>
        </p:nvSpPr>
        <p:spPr>
          <a:xfrm>
            <a:off x="4724400" y="4761305"/>
            <a:ext cx="2743200" cy="276999"/>
          </a:xfrm>
        </p:spPr>
        <p:txBody>
          <a:bodyPr>
            <a:noAutofit/>
          </a:bodyPr>
          <a:lstStyle>
            <a:lvl1pPr marL="0" indent="0" algn="ctr">
              <a:buFontTx/>
              <a:buNone/>
              <a:defRPr sz="1800" b="1" i="0">
                <a:latin typeface="Poppins" pitchFamily="2" charset="77"/>
                <a:cs typeface="Poppins" pitchFamily="2" charset="77"/>
              </a:defRPr>
            </a:lvl1pPr>
          </a:lstStyle>
          <a:p>
            <a:pPr lvl="0"/>
            <a:r>
              <a:rPr lang="en-US"/>
              <a:t>Name</a:t>
            </a:r>
          </a:p>
        </p:txBody>
      </p:sp>
      <p:sp>
        <p:nvSpPr>
          <p:cNvPr id="22" name="Text Placeholder 15">
            <a:extLst>
              <a:ext uri="{FF2B5EF4-FFF2-40B4-BE49-F238E27FC236}">
                <a16:creationId xmlns:a16="http://schemas.microsoft.com/office/drawing/2014/main" id="{A825AED6-B74E-E7FF-3028-8DAFAD06E60B}"/>
              </a:ext>
            </a:extLst>
          </p:cNvPr>
          <p:cNvSpPr>
            <a:spLocks noGrp="1"/>
          </p:cNvSpPr>
          <p:nvPr>
            <p:ph type="body" sz="quarter" idx="22" hasCustomPrompt="1"/>
          </p:nvPr>
        </p:nvSpPr>
        <p:spPr>
          <a:xfrm>
            <a:off x="4726781" y="5118265"/>
            <a:ext cx="2743200" cy="882485"/>
          </a:xfrm>
        </p:spPr>
        <p:txBody>
          <a:bodyPr>
            <a:noAutofit/>
          </a:bodyPr>
          <a:lstStyle>
            <a:lvl1pPr marL="0" indent="0" algn="ctr">
              <a:buFontTx/>
              <a:buNone/>
              <a:defRPr>
                <a:latin typeface="Public Sans" pitchFamily="2" charset="77"/>
              </a:defRPr>
            </a:lvl1pPr>
          </a:lstStyle>
          <a:p>
            <a:pPr lvl="0"/>
            <a:r>
              <a:rPr lang="en-US"/>
              <a:t>Select to edit Master text styles</a:t>
            </a:r>
          </a:p>
        </p:txBody>
      </p:sp>
      <p:sp>
        <p:nvSpPr>
          <p:cNvPr id="23" name="Text Placeholder 15">
            <a:extLst>
              <a:ext uri="{FF2B5EF4-FFF2-40B4-BE49-F238E27FC236}">
                <a16:creationId xmlns:a16="http://schemas.microsoft.com/office/drawing/2014/main" id="{D33AF496-AAE4-A89A-1D2F-10FE97983A5B}"/>
              </a:ext>
            </a:extLst>
          </p:cNvPr>
          <p:cNvSpPr>
            <a:spLocks noGrp="1"/>
          </p:cNvSpPr>
          <p:nvPr>
            <p:ph type="body" sz="quarter" idx="23" hasCustomPrompt="1"/>
          </p:nvPr>
        </p:nvSpPr>
        <p:spPr>
          <a:xfrm>
            <a:off x="8195469" y="4761305"/>
            <a:ext cx="2743200" cy="276999"/>
          </a:xfrm>
        </p:spPr>
        <p:txBody>
          <a:bodyPr>
            <a:noAutofit/>
          </a:bodyPr>
          <a:lstStyle>
            <a:lvl1pPr marL="0" indent="0" algn="ctr">
              <a:buFontTx/>
              <a:buNone/>
              <a:defRPr sz="1800" b="1" i="0">
                <a:latin typeface="Poppins" pitchFamily="2" charset="77"/>
                <a:cs typeface="Poppins" pitchFamily="2" charset="77"/>
              </a:defRPr>
            </a:lvl1pPr>
          </a:lstStyle>
          <a:p>
            <a:pPr lvl="0"/>
            <a:r>
              <a:rPr lang="en-US"/>
              <a:t>Name</a:t>
            </a:r>
          </a:p>
        </p:txBody>
      </p:sp>
      <p:sp>
        <p:nvSpPr>
          <p:cNvPr id="24" name="Text Placeholder 15">
            <a:extLst>
              <a:ext uri="{FF2B5EF4-FFF2-40B4-BE49-F238E27FC236}">
                <a16:creationId xmlns:a16="http://schemas.microsoft.com/office/drawing/2014/main" id="{33D37294-A95A-532D-2ADC-EED3E6F40172}"/>
              </a:ext>
            </a:extLst>
          </p:cNvPr>
          <p:cNvSpPr>
            <a:spLocks noGrp="1"/>
          </p:cNvSpPr>
          <p:nvPr>
            <p:ph type="body" sz="quarter" idx="24" hasCustomPrompt="1"/>
          </p:nvPr>
        </p:nvSpPr>
        <p:spPr>
          <a:xfrm>
            <a:off x="8197850" y="5118265"/>
            <a:ext cx="2743200" cy="882485"/>
          </a:xfrm>
        </p:spPr>
        <p:txBody>
          <a:bodyPr>
            <a:noAutofit/>
          </a:bodyPr>
          <a:lstStyle>
            <a:lvl1pPr marL="0" indent="0" algn="ctr">
              <a:buFontTx/>
              <a:buNone/>
              <a:defRPr>
                <a:latin typeface="Public Sans" pitchFamily="2" charset="77"/>
              </a:defRPr>
            </a:lvl1pPr>
          </a:lstStyle>
          <a:p>
            <a:pPr lvl="0"/>
            <a:r>
              <a:rPr lang="en-US"/>
              <a:t>Select to edit Master text styles</a:t>
            </a:r>
          </a:p>
        </p:txBody>
      </p:sp>
      <p:sp>
        <p:nvSpPr>
          <p:cNvPr id="4" name="Title 3">
            <a:extLst>
              <a:ext uri="{FF2B5EF4-FFF2-40B4-BE49-F238E27FC236}">
                <a16:creationId xmlns:a16="http://schemas.microsoft.com/office/drawing/2014/main" id="{ED9EBC6B-0304-098B-208E-C7D4F6FF701A}"/>
              </a:ext>
            </a:extLst>
          </p:cNvPr>
          <p:cNvSpPr>
            <a:spLocks noGrp="1"/>
          </p:cNvSpPr>
          <p:nvPr>
            <p:ph type="title" hasCustomPrompt="1"/>
          </p:nvPr>
        </p:nvSpPr>
        <p:spPr>
          <a:xfrm>
            <a:off x="457200" y="466630"/>
            <a:ext cx="11277600" cy="562070"/>
          </a:xfrm>
        </p:spPr>
        <p:txBody>
          <a:bodyPr/>
          <a:lstStyle>
            <a:lvl1pPr>
              <a:defRPr sz="2800" b="1" i="0">
                <a:latin typeface="Poppins" pitchFamily="2" charset="77"/>
                <a:cs typeface="Poppins" pitchFamily="2" charset="77"/>
              </a:defRPr>
            </a:lvl1pPr>
          </a:lstStyle>
          <a:p>
            <a:r>
              <a:rPr lang="en-US"/>
              <a:t>Select to edit Master title style</a:t>
            </a:r>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accent2"/>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5" name="Text Placeholder 29">
            <a:extLst>
              <a:ext uri="{FF2B5EF4-FFF2-40B4-BE49-F238E27FC236}">
                <a16:creationId xmlns:a16="http://schemas.microsoft.com/office/drawing/2014/main" id="{F57CD44D-B27E-90BE-8503-A65BCC592243}"/>
              </a:ext>
            </a:extLst>
          </p:cNvPr>
          <p:cNvSpPr>
            <a:spLocks noGrp="1"/>
          </p:cNvSpPr>
          <p:nvPr>
            <p:ph type="body" sz="quarter" idx="30" hasCustomPrompt="1"/>
          </p:nvPr>
        </p:nvSpPr>
        <p:spPr>
          <a:xfrm>
            <a:off x="457200" y="1031756"/>
            <a:ext cx="11277600" cy="307777"/>
          </a:xfrm>
        </p:spPr>
        <p:txBody>
          <a:bodyPr wrap="square">
            <a:spAutoFit/>
          </a:bodyPr>
          <a:lstStyle>
            <a:lvl1pPr marL="0" indent="0">
              <a:buFontTx/>
              <a:buNone/>
              <a:defRPr sz="2000" b="0" i="0">
                <a:latin typeface="Public Sans Medium" pitchFamily="2" charset="77"/>
              </a:defRPr>
            </a:lvl1pPr>
          </a:lstStyle>
          <a:p>
            <a:pPr lvl="0"/>
            <a:r>
              <a:rPr lang="en-US"/>
              <a:t>Select to edit Subtitle</a:t>
            </a:r>
          </a:p>
        </p:txBody>
      </p:sp>
      <p:sp>
        <p:nvSpPr>
          <p:cNvPr id="25" name="Oval 24">
            <a:extLst>
              <a:ext uri="{FF2B5EF4-FFF2-40B4-BE49-F238E27FC236}">
                <a16:creationId xmlns:a16="http://schemas.microsoft.com/office/drawing/2014/main" id="{E0453E9B-341A-6533-DE04-D16EF79D4B75}"/>
              </a:ext>
            </a:extLst>
          </p:cNvPr>
          <p:cNvSpPr>
            <a:spLocks noChangeAspect="1"/>
          </p:cNvSpPr>
          <p:nvPr userDrawn="1"/>
        </p:nvSpPr>
        <p:spPr>
          <a:xfrm>
            <a:off x="11736593" y="6382229"/>
            <a:ext cx="231296" cy="231296"/>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26" name="Slide Number Placeholder 5">
            <a:extLst>
              <a:ext uri="{FF2B5EF4-FFF2-40B4-BE49-F238E27FC236}">
                <a16:creationId xmlns:a16="http://schemas.microsoft.com/office/drawing/2014/main" id="{D25FAAF4-74C3-B6DA-CEF0-A48EAF238388}"/>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Tree>
    <p:extLst>
      <p:ext uri="{BB962C8B-B14F-4D97-AF65-F5344CB8AC3E}">
        <p14:creationId xmlns:p14="http://schemas.microsoft.com/office/powerpoint/2010/main" val="2812872187"/>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6_Vision Title + Quote +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DEA367C-AE53-0FB9-078B-9CE1EF6B16EC}"/>
              </a:ext>
            </a:extLst>
          </p:cNvPr>
          <p:cNvSpPr/>
          <p:nvPr userDrawn="1"/>
        </p:nvSpPr>
        <p:spPr>
          <a:xfrm>
            <a:off x="0" y="3086100"/>
            <a:ext cx="12192000" cy="3771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12" name="Picture Placeholder 7">
            <a:extLst>
              <a:ext uri="{FF2B5EF4-FFF2-40B4-BE49-F238E27FC236}">
                <a16:creationId xmlns:a16="http://schemas.microsoft.com/office/drawing/2014/main" id="{512AA35F-8FF2-8C67-12A0-E6819222723F}"/>
              </a:ext>
            </a:extLst>
          </p:cNvPr>
          <p:cNvSpPr>
            <a:spLocks noGrp="1" noChangeAspect="1"/>
          </p:cNvSpPr>
          <p:nvPr>
            <p:ph type="pic" sz="quarter" idx="14" hasCustomPrompt="1"/>
          </p:nvPr>
        </p:nvSpPr>
        <p:spPr>
          <a:xfrm>
            <a:off x="4724400" y="1714500"/>
            <a:ext cx="2743200" cy="2743200"/>
          </a:xfrm>
          <a:prstGeom prst="ellipse">
            <a:avLst/>
          </a:prstGeom>
          <a:solidFill>
            <a:schemeClr val="bg1">
              <a:lumMod val="95000"/>
            </a:schemeClr>
          </a:solidFill>
          <a:ln w="76200">
            <a:solidFill>
              <a:schemeClr val="accent4"/>
            </a:solidFill>
          </a:ln>
        </p:spPr>
        <p:txBody>
          <a:bodyPr lIns="365760" tIns="274320" rIns="365760" anchor="t" anchorCtr="0">
            <a:normAutofit/>
          </a:bodyPr>
          <a:lstStyle>
            <a:lvl1pPr marL="0" indent="0" algn="ctr">
              <a:buFontTx/>
              <a:buNone/>
              <a:defRPr sz="1400"/>
            </a:lvl1pPr>
          </a:lstStyle>
          <a:p>
            <a:r>
              <a:rPr lang="en-US"/>
              <a:t>Select icon to add picture</a:t>
            </a:r>
          </a:p>
        </p:txBody>
      </p:sp>
      <p:sp>
        <p:nvSpPr>
          <p:cNvPr id="13" name="Picture Placeholder 7">
            <a:extLst>
              <a:ext uri="{FF2B5EF4-FFF2-40B4-BE49-F238E27FC236}">
                <a16:creationId xmlns:a16="http://schemas.microsoft.com/office/drawing/2014/main" id="{2AD37428-6B44-FF5C-4A37-D20D85E08037}"/>
              </a:ext>
            </a:extLst>
          </p:cNvPr>
          <p:cNvSpPr>
            <a:spLocks noGrp="1" noChangeAspect="1"/>
          </p:cNvSpPr>
          <p:nvPr>
            <p:ph type="pic" sz="quarter" idx="15" hasCustomPrompt="1"/>
          </p:nvPr>
        </p:nvSpPr>
        <p:spPr>
          <a:xfrm>
            <a:off x="8197850" y="1714500"/>
            <a:ext cx="2743200" cy="2743200"/>
          </a:xfrm>
          <a:prstGeom prst="ellipse">
            <a:avLst/>
          </a:prstGeom>
          <a:solidFill>
            <a:schemeClr val="bg1">
              <a:lumMod val="95000"/>
            </a:schemeClr>
          </a:solidFill>
          <a:ln w="76200">
            <a:solidFill>
              <a:schemeClr val="accent4"/>
            </a:solidFill>
          </a:ln>
        </p:spPr>
        <p:txBody>
          <a:bodyPr lIns="365760" tIns="274320" rIns="365760" anchor="t" anchorCtr="0">
            <a:normAutofit/>
          </a:bodyPr>
          <a:lstStyle>
            <a:lvl1pPr marL="0" indent="0" algn="ctr">
              <a:buFontTx/>
              <a:buNone/>
              <a:defRPr sz="1400"/>
            </a:lvl1pPr>
          </a:lstStyle>
          <a:p>
            <a:r>
              <a:rPr lang="en-US"/>
              <a:t>Select icon to add picture</a:t>
            </a:r>
          </a:p>
        </p:txBody>
      </p:sp>
      <p:sp>
        <p:nvSpPr>
          <p:cNvPr id="14" name="Picture Placeholder 7">
            <a:extLst>
              <a:ext uri="{FF2B5EF4-FFF2-40B4-BE49-F238E27FC236}">
                <a16:creationId xmlns:a16="http://schemas.microsoft.com/office/drawing/2014/main" id="{E25E5D63-0262-0342-3E33-99AD5FCB46A7}"/>
              </a:ext>
            </a:extLst>
          </p:cNvPr>
          <p:cNvSpPr>
            <a:spLocks noGrp="1" noChangeAspect="1"/>
          </p:cNvSpPr>
          <p:nvPr>
            <p:ph type="pic" sz="quarter" idx="16" hasCustomPrompt="1"/>
          </p:nvPr>
        </p:nvSpPr>
        <p:spPr>
          <a:xfrm>
            <a:off x="1243584" y="1719072"/>
            <a:ext cx="2743200" cy="2743200"/>
          </a:xfrm>
          <a:prstGeom prst="ellipse">
            <a:avLst/>
          </a:prstGeom>
          <a:solidFill>
            <a:schemeClr val="bg1">
              <a:lumMod val="95000"/>
            </a:schemeClr>
          </a:solidFill>
          <a:ln w="76200">
            <a:solidFill>
              <a:schemeClr val="accent4"/>
            </a:solidFill>
          </a:ln>
        </p:spPr>
        <p:txBody>
          <a:bodyPr lIns="365760" tIns="274320" rIns="365760" anchor="t" anchorCtr="0">
            <a:normAutofit/>
          </a:bodyPr>
          <a:lstStyle>
            <a:lvl1pPr marL="0" indent="0" algn="ctr">
              <a:buFontTx/>
              <a:buNone/>
              <a:defRPr sz="1400"/>
            </a:lvl1pPr>
          </a:lstStyle>
          <a:p>
            <a:r>
              <a:rPr lang="en-US"/>
              <a:t>Select icon to add picture</a:t>
            </a:r>
          </a:p>
        </p:txBody>
      </p:sp>
      <p:sp>
        <p:nvSpPr>
          <p:cNvPr id="15" name="Text Placeholder 15">
            <a:extLst>
              <a:ext uri="{FF2B5EF4-FFF2-40B4-BE49-F238E27FC236}">
                <a16:creationId xmlns:a16="http://schemas.microsoft.com/office/drawing/2014/main" id="{5F9EDA95-DE97-5B47-96CA-B8B1B8262992}"/>
              </a:ext>
            </a:extLst>
          </p:cNvPr>
          <p:cNvSpPr>
            <a:spLocks noGrp="1"/>
          </p:cNvSpPr>
          <p:nvPr>
            <p:ph type="body" sz="quarter" idx="19" hasCustomPrompt="1"/>
          </p:nvPr>
        </p:nvSpPr>
        <p:spPr>
          <a:xfrm>
            <a:off x="1244251" y="4761305"/>
            <a:ext cx="2743200" cy="276999"/>
          </a:xfrm>
        </p:spPr>
        <p:txBody>
          <a:bodyPr>
            <a:noAutofit/>
          </a:bodyPr>
          <a:lstStyle>
            <a:lvl1pPr marL="0" indent="0" algn="ctr">
              <a:buFontTx/>
              <a:buNone/>
              <a:defRPr sz="1800" b="1" i="0">
                <a:solidFill>
                  <a:schemeClr val="bg1"/>
                </a:solidFill>
                <a:latin typeface="Poppins" pitchFamily="2" charset="77"/>
                <a:cs typeface="Poppins" pitchFamily="2" charset="77"/>
              </a:defRPr>
            </a:lvl1pPr>
          </a:lstStyle>
          <a:p>
            <a:pPr lvl="0"/>
            <a:r>
              <a:rPr lang="en-US"/>
              <a:t>Name</a:t>
            </a:r>
          </a:p>
        </p:txBody>
      </p:sp>
      <p:sp>
        <p:nvSpPr>
          <p:cNvPr id="16" name="Text Placeholder 15">
            <a:extLst>
              <a:ext uri="{FF2B5EF4-FFF2-40B4-BE49-F238E27FC236}">
                <a16:creationId xmlns:a16="http://schemas.microsoft.com/office/drawing/2014/main" id="{B30C01B5-28FE-5C96-9970-B09780317D76}"/>
              </a:ext>
            </a:extLst>
          </p:cNvPr>
          <p:cNvSpPr>
            <a:spLocks noGrp="1"/>
          </p:cNvSpPr>
          <p:nvPr>
            <p:ph type="body" sz="quarter" idx="20" hasCustomPrompt="1"/>
          </p:nvPr>
        </p:nvSpPr>
        <p:spPr>
          <a:xfrm>
            <a:off x="1246632" y="5118265"/>
            <a:ext cx="2743200" cy="882485"/>
          </a:xfrm>
        </p:spPr>
        <p:txBody>
          <a:bodyPr>
            <a:noAutofit/>
          </a:bodyPr>
          <a:lstStyle>
            <a:lvl1pPr marL="0" indent="0" algn="ctr">
              <a:buFontTx/>
              <a:buNone/>
              <a:defRPr>
                <a:solidFill>
                  <a:schemeClr val="bg1"/>
                </a:solidFill>
                <a:latin typeface="Public Sans" pitchFamily="2" charset="77"/>
              </a:defRPr>
            </a:lvl1pPr>
          </a:lstStyle>
          <a:p>
            <a:pPr lvl="0"/>
            <a:r>
              <a:rPr lang="en-US"/>
              <a:t>Select to edit Master text styles</a:t>
            </a:r>
          </a:p>
        </p:txBody>
      </p:sp>
      <p:sp>
        <p:nvSpPr>
          <p:cNvPr id="21" name="Text Placeholder 15">
            <a:extLst>
              <a:ext uri="{FF2B5EF4-FFF2-40B4-BE49-F238E27FC236}">
                <a16:creationId xmlns:a16="http://schemas.microsoft.com/office/drawing/2014/main" id="{95C0F05A-2D2A-B20A-2797-6B69C327A703}"/>
              </a:ext>
            </a:extLst>
          </p:cNvPr>
          <p:cNvSpPr>
            <a:spLocks noGrp="1"/>
          </p:cNvSpPr>
          <p:nvPr>
            <p:ph type="body" sz="quarter" idx="21" hasCustomPrompt="1"/>
          </p:nvPr>
        </p:nvSpPr>
        <p:spPr>
          <a:xfrm>
            <a:off x="4724400" y="4761305"/>
            <a:ext cx="2743200" cy="276999"/>
          </a:xfrm>
        </p:spPr>
        <p:txBody>
          <a:bodyPr>
            <a:noAutofit/>
          </a:bodyPr>
          <a:lstStyle>
            <a:lvl1pPr marL="0" indent="0" algn="ctr">
              <a:buFontTx/>
              <a:buNone/>
              <a:defRPr sz="1800" b="1" i="0">
                <a:solidFill>
                  <a:schemeClr val="bg1"/>
                </a:solidFill>
                <a:latin typeface="Poppins" pitchFamily="2" charset="77"/>
                <a:cs typeface="Poppins" pitchFamily="2" charset="77"/>
              </a:defRPr>
            </a:lvl1pPr>
          </a:lstStyle>
          <a:p>
            <a:pPr lvl="0"/>
            <a:r>
              <a:rPr lang="en-US"/>
              <a:t>Name</a:t>
            </a:r>
          </a:p>
        </p:txBody>
      </p:sp>
      <p:sp>
        <p:nvSpPr>
          <p:cNvPr id="22" name="Text Placeholder 15">
            <a:extLst>
              <a:ext uri="{FF2B5EF4-FFF2-40B4-BE49-F238E27FC236}">
                <a16:creationId xmlns:a16="http://schemas.microsoft.com/office/drawing/2014/main" id="{A825AED6-B74E-E7FF-3028-8DAFAD06E60B}"/>
              </a:ext>
            </a:extLst>
          </p:cNvPr>
          <p:cNvSpPr>
            <a:spLocks noGrp="1"/>
          </p:cNvSpPr>
          <p:nvPr>
            <p:ph type="body" sz="quarter" idx="22" hasCustomPrompt="1"/>
          </p:nvPr>
        </p:nvSpPr>
        <p:spPr>
          <a:xfrm>
            <a:off x="4726781" y="5118265"/>
            <a:ext cx="2743200" cy="882485"/>
          </a:xfrm>
        </p:spPr>
        <p:txBody>
          <a:bodyPr>
            <a:noAutofit/>
          </a:bodyPr>
          <a:lstStyle>
            <a:lvl1pPr marL="0" indent="0" algn="ctr">
              <a:buFontTx/>
              <a:buNone/>
              <a:defRPr>
                <a:solidFill>
                  <a:schemeClr val="bg1"/>
                </a:solidFill>
                <a:latin typeface="Public Sans" pitchFamily="2" charset="77"/>
              </a:defRPr>
            </a:lvl1pPr>
          </a:lstStyle>
          <a:p>
            <a:pPr lvl="0"/>
            <a:r>
              <a:rPr lang="en-US"/>
              <a:t>Select to edit Master text styles</a:t>
            </a:r>
          </a:p>
        </p:txBody>
      </p:sp>
      <p:sp>
        <p:nvSpPr>
          <p:cNvPr id="23" name="Text Placeholder 15">
            <a:extLst>
              <a:ext uri="{FF2B5EF4-FFF2-40B4-BE49-F238E27FC236}">
                <a16:creationId xmlns:a16="http://schemas.microsoft.com/office/drawing/2014/main" id="{D33AF496-AAE4-A89A-1D2F-10FE97983A5B}"/>
              </a:ext>
            </a:extLst>
          </p:cNvPr>
          <p:cNvSpPr>
            <a:spLocks noGrp="1"/>
          </p:cNvSpPr>
          <p:nvPr>
            <p:ph type="body" sz="quarter" idx="23" hasCustomPrompt="1"/>
          </p:nvPr>
        </p:nvSpPr>
        <p:spPr>
          <a:xfrm>
            <a:off x="8195469" y="4761305"/>
            <a:ext cx="2743200" cy="276999"/>
          </a:xfrm>
        </p:spPr>
        <p:txBody>
          <a:bodyPr>
            <a:noAutofit/>
          </a:bodyPr>
          <a:lstStyle>
            <a:lvl1pPr marL="0" indent="0" algn="ctr">
              <a:buFontTx/>
              <a:buNone/>
              <a:defRPr sz="1800" b="1" i="0">
                <a:solidFill>
                  <a:schemeClr val="bg1"/>
                </a:solidFill>
                <a:latin typeface="Poppins" pitchFamily="2" charset="77"/>
                <a:cs typeface="Poppins" pitchFamily="2" charset="77"/>
              </a:defRPr>
            </a:lvl1pPr>
          </a:lstStyle>
          <a:p>
            <a:pPr lvl="0"/>
            <a:r>
              <a:rPr lang="en-US"/>
              <a:t>Name</a:t>
            </a:r>
          </a:p>
        </p:txBody>
      </p:sp>
      <p:sp>
        <p:nvSpPr>
          <p:cNvPr id="24" name="Text Placeholder 15">
            <a:extLst>
              <a:ext uri="{FF2B5EF4-FFF2-40B4-BE49-F238E27FC236}">
                <a16:creationId xmlns:a16="http://schemas.microsoft.com/office/drawing/2014/main" id="{33D37294-A95A-532D-2ADC-EED3E6F40172}"/>
              </a:ext>
            </a:extLst>
          </p:cNvPr>
          <p:cNvSpPr>
            <a:spLocks noGrp="1"/>
          </p:cNvSpPr>
          <p:nvPr>
            <p:ph type="body" sz="quarter" idx="24" hasCustomPrompt="1"/>
          </p:nvPr>
        </p:nvSpPr>
        <p:spPr>
          <a:xfrm>
            <a:off x="8197850" y="5118265"/>
            <a:ext cx="2743200" cy="882485"/>
          </a:xfrm>
        </p:spPr>
        <p:txBody>
          <a:bodyPr>
            <a:noAutofit/>
          </a:bodyPr>
          <a:lstStyle>
            <a:lvl1pPr marL="0" indent="0" algn="ctr">
              <a:buFontTx/>
              <a:buNone/>
              <a:defRPr>
                <a:solidFill>
                  <a:schemeClr val="bg1"/>
                </a:solidFill>
                <a:latin typeface="Public Sans" pitchFamily="2" charset="77"/>
              </a:defRPr>
            </a:lvl1pPr>
          </a:lstStyle>
          <a:p>
            <a:pPr lvl="0"/>
            <a:r>
              <a:rPr lang="en-US"/>
              <a:t>Select to edit Master text styles</a:t>
            </a:r>
          </a:p>
        </p:txBody>
      </p:sp>
      <p:sp>
        <p:nvSpPr>
          <p:cNvPr id="4" name="Title 3">
            <a:extLst>
              <a:ext uri="{FF2B5EF4-FFF2-40B4-BE49-F238E27FC236}">
                <a16:creationId xmlns:a16="http://schemas.microsoft.com/office/drawing/2014/main" id="{ED9EBC6B-0304-098B-208E-C7D4F6FF701A}"/>
              </a:ext>
            </a:extLst>
          </p:cNvPr>
          <p:cNvSpPr>
            <a:spLocks noGrp="1"/>
          </p:cNvSpPr>
          <p:nvPr>
            <p:ph type="title" hasCustomPrompt="1"/>
          </p:nvPr>
        </p:nvSpPr>
        <p:spPr>
          <a:xfrm>
            <a:off x="457200" y="466630"/>
            <a:ext cx="11277600" cy="562070"/>
          </a:xfrm>
        </p:spPr>
        <p:txBody>
          <a:bodyPr/>
          <a:lstStyle>
            <a:lvl1pPr>
              <a:defRPr sz="2800" b="1" i="0">
                <a:latin typeface="Poppins" pitchFamily="2" charset="77"/>
                <a:cs typeface="Poppins" pitchFamily="2" charset="77"/>
              </a:defRPr>
            </a:lvl1pPr>
          </a:lstStyle>
          <a:p>
            <a:r>
              <a:rPr lang="en-US"/>
              <a:t>Select to edit Master title style</a:t>
            </a:r>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6324599" y="6406821"/>
            <a:ext cx="5165732" cy="184479"/>
          </a:xfrm>
        </p:spPr>
        <p:txBody>
          <a:bodyPr anchor="ctr" anchorCtr="0">
            <a:noAutofit/>
          </a:bodyPr>
          <a:lstStyle>
            <a:lvl1pPr marL="0" indent="0" algn="r">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5" name="Text Placeholder 29">
            <a:extLst>
              <a:ext uri="{FF2B5EF4-FFF2-40B4-BE49-F238E27FC236}">
                <a16:creationId xmlns:a16="http://schemas.microsoft.com/office/drawing/2014/main" id="{F57CD44D-B27E-90BE-8503-A65BCC592243}"/>
              </a:ext>
            </a:extLst>
          </p:cNvPr>
          <p:cNvSpPr>
            <a:spLocks noGrp="1"/>
          </p:cNvSpPr>
          <p:nvPr>
            <p:ph type="body" sz="quarter" idx="30" hasCustomPrompt="1"/>
          </p:nvPr>
        </p:nvSpPr>
        <p:spPr>
          <a:xfrm>
            <a:off x="457200" y="1031756"/>
            <a:ext cx="11277600" cy="307777"/>
          </a:xfrm>
        </p:spPr>
        <p:txBody>
          <a:bodyPr wrap="square">
            <a:spAutoFit/>
          </a:bodyPr>
          <a:lstStyle>
            <a:lvl1pPr marL="0" indent="0">
              <a:buFontTx/>
              <a:buNone/>
              <a:defRPr sz="2000" b="0" i="0">
                <a:latin typeface="Public Sans Medium" pitchFamily="2" charset="77"/>
              </a:defRPr>
            </a:lvl1pPr>
          </a:lstStyle>
          <a:p>
            <a:pPr lvl="0"/>
            <a:r>
              <a:rPr lang="en-US"/>
              <a:t>Select to edit Subtitle</a:t>
            </a:r>
          </a:p>
        </p:txBody>
      </p:sp>
      <p:pic>
        <p:nvPicPr>
          <p:cNvPr id="3" name="Graphic 2">
            <a:extLst>
              <a:ext uri="{FF2B5EF4-FFF2-40B4-BE49-F238E27FC236}">
                <a16:creationId xmlns:a16="http://schemas.microsoft.com/office/drawing/2014/main" id="{13DF219F-6099-E633-37F7-096E0992C21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4" y="6350627"/>
            <a:ext cx="1076197" cy="297887"/>
          </a:xfrm>
          <a:prstGeom prst="rect">
            <a:avLst/>
          </a:prstGeom>
        </p:spPr>
      </p:pic>
      <p:sp>
        <p:nvSpPr>
          <p:cNvPr id="7" name="Oval 6">
            <a:extLst>
              <a:ext uri="{FF2B5EF4-FFF2-40B4-BE49-F238E27FC236}">
                <a16:creationId xmlns:a16="http://schemas.microsoft.com/office/drawing/2014/main" id="{66130053-08E6-E59E-43A5-0ED58D3F2439}"/>
              </a:ext>
            </a:extLst>
          </p:cNvPr>
          <p:cNvSpPr>
            <a:spLocks noChangeAspect="1"/>
          </p:cNvSpPr>
          <p:nvPr userDrawn="1"/>
        </p:nvSpPr>
        <p:spPr>
          <a:xfrm>
            <a:off x="11736593" y="6382229"/>
            <a:ext cx="231296" cy="2312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9" name="Slide Number Placeholder 5">
            <a:extLst>
              <a:ext uri="{FF2B5EF4-FFF2-40B4-BE49-F238E27FC236}">
                <a16:creationId xmlns:a16="http://schemas.microsoft.com/office/drawing/2014/main" id="{24A9CE98-C288-EBA1-4FC5-D2BCB3D0A08D}"/>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bg1"/>
                </a:solidFill>
                <a:latin typeface="Public Sans" pitchFamily="2" charset="77"/>
              </a:defRPr>
            </a:lvl1pPr>
          </a:lstStyle>
          <a:p>
            <a:fld id="{6BC98F5C-0043-440F-8E93-B7C856130645}" type="slidenum">
              <a:rPr lang="en-US" smtClean="0"/>
              <a:pPr/>
              <a:t>‹#›</a:t>
            </a:fld>
            <a:endParaRPr lang="en-US"/>
          </a:p>
        </p:txBody>
      </p:sp>
    </p:spTree>
    <p:extLst>
      <p:ext uri="{BB962C8B-B14F-4D97-AF65-F5344CB8AC3E}">
        <p14:creationId xmlns:p14="http://schemas.microsoft.com/office/powerpoint/2010/main" val="3790146417"/>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7_Vision Title + Quote +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DEA367C-AE53-0FB9-078B-9CE1EF6B16EC}"/>
              </a:ext>
            </a:extLst>
          </p:cNvPr>
          <p:cNvSpPr/>
          <p:nvPr userDrawn="1"/>
        </p:nvSpPr>
        <p:spPr>
          <a:xfrm>
            <a:off x="6940060" y="0"/>
            <a:ext cx="525193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hasCustomPrompt="1"/>
          </p:nvPr>
        </p:nvSpPr>
        <p:spPr>
          <a:xfrm>
            <a:off x="457199" y="466630"/>
            <a:ext cx="5410201" cy="562070"/>
          </a:xfrm>
        </p:spPr>
        <p:txBody>
          <a:bodyPr/>
          <a:lstStyle>
            <a:lvl1pPr>
              <a:defRPr sz="2800" b="1" i="0">
                <a:latin typeface="Poppins" pitchFamily="2" charset="77"/>
                <a:cs typeface="Poppins" pitchFamily="2" charset="77"/>
              </a:defRPr>
            </a:lvl1pPr>
          </a:lstStyle>
          <a:p>
            <a:r>
              <a:rPr lang="en-US"/>
              <a:t>Select to edit Master title style</a:t>
            </a:r>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7147560" y="6406821"/>
            <a:ext cx="4342770" cy="184479"/>
          </a:xfrm>
        </p:spPr>
        <p:txBody>
          <a:bodyPr anchor="ctr" anchorCtr="0">
            <a:noAutofit/>
          </a:bodyPr>
          <a:lstStyle>
            <a:lvl1pPr marL="0" indent="0" algn="r">
              <a:buFontTx/>
              <a:buNone/>
              <a:defRPr sz="900" b="0" i="1" spc="20" baseline="0">
                <a:solidFill>
                  <a:schemeClr val="accent2"/>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25" name="Oval 24">
            <a:extLst>
              <a:ext uri="{FF2B5EF4-FFF2-40B4-BE49-F238E27FC236}">
                <a16:creationId xmlns:a16="http://schemas.microsoft.com/office/drawing/2014/main" id="{E0453E9B-341A-6533-DE04-D16EF79D4B75}"/>
              </a:ext>
            </a:extLst>
          </p:cNvPr>
          <p:cNvSpPr>
            <a:spLocks noChangeAspect="1"/>
          </p:cNvSpPr>
          <p:nvPr userDrawn="1"/>
        </p:nvSpPr>
        <p:spPr>
          <a:xfrm>
            <a:off x="11736593" y="6382229"/>
            <a:ext cx="231296" cy="231296"/>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26" name="Slide Number Placeholder 5">
            <a:extLst>
              <a:ext uri="{FF2B5EF4-FFF2-40B4-BE49-F238E27FC236}">
                <a16:creationId xmlns:a16="http://schemas.microsoft.com/office/drawing/2014/main" id="{D25FAAF4-74C3-B6DA-CEF0-A48EAF238388}"/>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3" name="Picture Placeholder 7">
            <a:extLst>
              <a:ext uri="{FF2B5EF4-FFF2-40B4-BE49-F238E27FC236}">
                <a16:creationId xmlns:a16="http://schemas.microsoft.com/office/drawing/2014/main" id="{35607217-D17D-ABF4-897C-57E16AF3A79B}"/>
              </a:ext>
            </a:extLst>
          </p:cNvPr>
          <p:cNvSpPr>
            <a:spLocks noGrp="1" noChangeAspect="1"/>
          </p:cNvSpPr>
          <p:nvPr>
            <p:ph type="pic" sz="quarter" idx="14" hasCustomPrompt="1"/>
          </p:nvPr>
        </p:nvSpPr>
        <p:spPr>
          <a:xfrm>
            <a:off x="6110979" y="4489958"/>
            <a:ext cx="1794156" cy="1719072"/>
          </a:xfrm>
          <a:prstGeom prst="ellipse">
            <a:avLst/>
          </a:prstGeom>
          <a:solidFill>
            <a:schemeClr val="bg1">
              <a:lumMod val="95000"/>
            </a:schemeClr>
          </a:solidFill>
          <a:ln w="76200">
            <a:solidFill>
              <a:schemeClr val="accent2"/>
            </a:solidFill>
          </a:ln>
        </p:spPr>
        <p:txBody>
          <a:bodyPr lIns="182880" tIns="45720" rIns="182880" anchor="t" anchorCtr="0">
            <a:normAutofit/>
          </a:bodyPr>
          <a:lstStyle>
            <a:lvl1pPr marL="0" indent="0" algn="ctr">
              <a:buFontTx/>
              <a:buNone/>
              <a:defRPr sz="1100"/>
            </a:lvl1pPr>
          </a:lstStyle>
          <a:p>
            <a:r>
              <a:rPr lang="en-US"/>
              <a:t>Select icon to add picture</a:t>
            </a:r>
          </a:p>
        </p:txBody>
      </p:sp>
      <p:sp>
        <p:nvSpPr>
          <p:cNvPr id="7" name="Picture Placeholder 7">
            <a:extLst>
              <a:ext uri="{FF2B5EF4-FFF2-40B4-BE49-F238E27FC236}">
                <a16:creationId xmlns:a16="http://schemas.microsoft.com/office/drawing/2014/main" id="{4A624E76-2133-E4D8-7ACB-EDF4C446435C}"/>
              </a:ext>
            </a:extLst>
          </p:cNvPr>
          <p:cNvSpPr>
            <a:spLocks noGrp="1" noChangeAspect="1"/>
          </p:cNvSpPr>
          <p:nvPr>
            <p:ph type="pic" sz="quarter" idx="15" hasCustomPrompt="1"/>
          </p:nvPr>
        </p:nvSpPr>
        <p:spPr>
          <a:xfrm>
            <a:off x="6110979" y="2578608"/>
            <a:ext cx="1794156" cy="1719072"/>
          </a:xfrm>
          <a:prstGeom prst="ellipse">
            <a:avLst/>
          </a:prstGeom>
          <a:solidFill>
            <a:schemeClr val="bg1">
              <a:lumMod val="95000"/>
            </a:schemeClr>
          </a:solidFill>
          <a:ln w="76200">
            <a:solidFill>
              <a:schemeClr val="accent2"/>
            </a:solidFill>
          </a:ln>
        </p:spPr>
        <p:txBody>
          <a:bodyPr lIns="182880" tIns="45720" rIns="182880" anchor="t" anchorCtr="0">
            <a:normAutofit/>
          </a:bodyPr>
          <a:lstStyle>
            <a:lvl1pPr marL="0" indent="0" algn="ctr">
              <a:buFontTx/>
              <a:buNone/>
              <a:defRPr sz="1100"/>
            </a:lvl1pPr>
          </a:lstStyle>
          <a:p>
            <a:r>
              <a:rPr lang="en-US"/>
              <a:t>Select icon to add picture</a:t>
            </a:r>
          </a:p>
        </p:txBody>
      </p:sp>
      <p:sp>
        <p:nvSpPr>
          <p:cNvPr id="9" name="Picture Placeholder 7">
            <a:extLst>
              <a:ext uri="{FF2B5EF4-FFF2-40B4-BE49-F238E27FC236}">
                <a16:creationId xmlns:a16="http://schemas.microsoft.com/office/drawing/2014/main" id="{2C0EFF1F-94C3-C491-D9C2-53C534DB942A}"/>
              </a:ext>
            </a:extLst>
          </p:cNvPr>
          <p:cNvSpPr>
            <a:spLocks noGrp="1" noChangeAspect="1"/>
          </p:cNvSpPr>
          <p:nvPr>
            <p:ph type="pic" sz="quarter" idx="16" hasCustomPrompt="1"/>
          </p:nvPr>
        </p:nvSpPr>
        <p:spPr>
          <a:xfrm>
            <a:off x="6110979" y="667258"/>
            <a:ext cx="1794156" cy="1719072"/>
          </a:xfrm>
          <a:prstGeom prst="ellipse">
            <a:avLst/>
          </a:prstGeom>
          <a:solidFill>
            <a:schemeClr val="bg1">
              <a:lumMod val="95000"/>
            </a:schemeClr>
          </a:solidFill>
          <a:ln w="76200">
            <a:solidFill>
              <a:schemeClr val="accent2"/>
            </a:solidFill>
          </a:ln>
        </p:spPr>
        <p:txBody>
          <a:bodyPr lIns="182880" tIns="45720" rIns="182880" anchor="t" anchorCtr="0">
            <a:normAutofit/>
          </a:bodyPr>
          <a:lstStyle>
            <a:lvl1pPr marL="0" indent="0" algn="ctr">
              <a:buFontTx/>
              <a:buNone/>
              <a:defRPr sz="1100"/>
            </a:lvl1pPr>
          </a:lstStyle>
          <a:p>
            <a:r>
              <a:rPr lang="en-US"/>
              <a:t>Select icon to add picture</a:t>
            </a:r>
          </a:p>
        </p:txBody>
      </p:sp>
      <p:sp>
        <p:nvSpPr>
          <p:cNvPr id="10" name="Text Placeholder 12">
            <a:extLst>
              <a:ext uri="{FF2B5EF4-FFF2-40B4-BE49-F238E27FC236}">
                <a16:creationId xmlns:a16="http://schemas.microsoft.com/office/drawing/2014/main" id="{5BE1F1AD-223D-E5B1-F6FE-440BF3D9651F}"/>
              </a:ext>
            </a:extLst>
          </p:cNvPr>
          <p:cNvSpPr>
            <a:spLocks noGrp="1"/>
          </p:cNvSpPr>
          <p:nvPr>
            <p:ph type="body" sz="quarter" idx="21" hasCustomPrompt="1"/>
          </p:nvPr>
        </p:nvSpPr>
        <p:spPr>
          <a:xfrm>
            <a:off x="8073630" y="665163"/>
            <a:ext cx="3661170" cy="1720850"/>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F5AABA7A-A65A-668D-A7F3-4F4B3FC72397}"/>
              </a:ext>
            </a:extLst>
          </p:cNvPr>
          <p:cNvSpPr>
            <a:spLocks noGrp="1"/>
          </p:cNvSpPr>
          <p:nvPr>
            <p:ph type="body" sz="quarter" idx="22" hasCustomPrompt="1"/>
          </p:nvPr>
        </p:nvSpPr>
        <p:spPr>
          <a:xfrm>
            <a:off x="8073630" y="2577938"/>
            <a:ext cx="3661170" cy="1720850"/>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2">
            <a:extLst>
              <a:ext uri="{FF2B5EF4-FFF2-40B4-BE49-F238E27FC236}">
                <a16:creationId xmlns:a16="http://schemas.microsoft.com/office/drawing/2014/main" id="{25449801-7BD8-F720-1F7A-5CF08C9A2722}"/>
              </a:ext>
            </a:extLst>
          </p:cNvPr>
          <p:cNvSpPr>
            <a:spLocks noGrp="1"/>
          </p:cNvSpPr>
          <p:nvPr>
            <p:ph type="body" sz="quarter" idx="23" hasCustomPrompt="1"/>
          </p:nvPr>
        </p:nvSpPr>
        <p:spPr>
          <a:xfrm>
            <a:off x="8073630" y="4489958"/>
            <a:ext cx="3661170" cy="1644142"/>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0">
            <a:extLst>
              <a:ext uri="{FF2B5EF4-FFF2-40B4-BE49-F238E27FC236}">
                <a16:creationId xmlns:a16="http://schemas.microsoft.com/office/drawing/2014/main" id="{37AC2847-0994-2AA0-0836-FB690A82BD68}"/>
              </a:ext>
            </a:extLst>
          </p:cNvPr>
          <p:cNvSpPr>
            <a:spLocks noGrp="1"/>
          </p:cNvSpPr>
          <p:nvPr>
            <p:ph type="body" sz="quarter" idx="17" hasCustomPrompt="1"/>
          </p:nvPr>
        </p:nvSpPr>
        <p:spPr>
          <a:xfrm>
            <a:off x="457200" y="1485900"/>
            <a:ext cx="5407596" cy="4648200"/>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6040527"/>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Vision Title + Quote +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DEA367C-AE53-0FB9-078B-9CE1EF6B16EC}"/>
              </a:ext>
            </a:extLst>
          </p:cNvPr>
          <p:cNvSpPr/>
          <p:nvPr userDrawn="1"/>
        </p:nvSpPr>
        <p:spPr>
          <a:xfrm>
            <a:off x="6940060" y="0"/>
            <a:ext cx="525193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hasCustomPrompt="1"/>
          </p:nvPr>
        </p:nvSpPr>
        <p:spPr>
          <a:xfrm>
            <a:off x="457199" y="466630"/>
            <a:ext cx="5410201" cy="562070"/>
          </a:xfrm>
        </p:spPr>
        <p:txBody>
          <a:bodyPr/>
          <a:lstStyle>
            <a:lvl1pPr>
              <a:defRPr sz="2800" b="1" i="0">
                <a:latin typeface="Poppins" pitchFamily="2" charset="77"/>
                <a:cs typeface="Poppins" pitchFamily="2" charset="77"/>
              </a:defRPr>
            </a:lvl1pPr>
          </a:lstStyle>
          <a:p>
            <a:r>
              <a:rPr lang="en-US"/>
              <a:t>Select to edit Master title style</a:t>
            </a:r>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7170420" y="6406821"/>
            <a:ext cx="4319910" cy="184479"/>
          </a:xfrm>
        </p:spPr>
        <p:txBody>
          <a:bodyPr anchor="ctr" anchorCtr="0">
            <a:noAutofit/>
          </a:bodyPr>
          <a:lstStyle>
            <a:lvl1pPr marL="0" indent="0" algn="r">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3" name="Picture Placeholder 7">
            <a:extLst>
              <a:ext uri="{FF2B5EF4-FFF2-40B4-BE49-F238E27FC236}">
                <a16:creationId xmlns:a16="http://schemas.microsoft.com/office/drawing/2014/main" id="{35607217-D17D-ABF4-897C-57E16AF3A79B}"/>
              </a:ext>
            </a:extLst>
          </p:cNvPr>
          <p:cNvSpPr>
            <a:spLocks noGrp="1" noChangeAspect="1"/>
          </p:cNvSpPr>
          <p:nvPr>
            <p:ph type="pic" sz="quarter" idx="14" hasCustomPrompt="1"/>
          </p:nvPr>
        </p:nvSpPr>
        <p:spPr>
          <a:xfrm>
            <a:off x="6110979" y="4489958"/>
            <a:ext cx="1794156" cy="1719072"/>
          </a:xfrm>
          <a:prstGeom prst="ellipse">
            <a:avLst/>
          </a:prstGeom>
          <a:solidFill>
            <a:schemeClr val="bg1">
              <a:lumMod val="95000"/>
            </a:schemeClr>
          </a:solidFill>
          <a:ln w="76200">
            <a:solidFill>
              <a:schemeClr val="accent4"/>
            </a:solidFill>
          </a:ln>
        </p:spPr>
        <p:txBody>
          <a:bodyPr lIns="182880" tIns="45720" rIns="182880" anchor="t" anchorCtr="0">
            <a:normAutofit/>
          </a:bodyPr>
          <a:lstStyle>
            <a:lvl1pPr marL="0" indent="0" algn="ctr">
              <a:buFontTx/>
              <a:buNone/>
              <a:defRPr sz="1100"/>
            </a:lvl1pPr>
          </a:lstStyle>
          <a:p>
            <a:r>
              <a:rPr lang="en-US"/>
              <a:t>Select icon to add picture</a:t>
            </a:r>
          </a:p>
        </p:txBody>
      </p:sp>
      <p:sp>
        <p:nvSpPr>
          <p:cNvPr id="7" name="Picture Placeholder 7">
            <a:extLst>
              <a:ext uri="{FF2B5EF4-FFF2-40B4-BE49-F238E27FC236}">
                <a16:creationId xmlns:a16="http://schemas.microsoft.com/office/drawing/2014/main" id="{4A624E76-2133-E4D8-7ACB-EDF4C446435C}"/>
              </a:ext>
            </a:extLst>
          </p:cNvPr>
          <p:cNvSpPr>
            <a:spLocks noGrp="1" noChangeAspect="1"/>
          </p:cNvSpPr>
          <p:nvPr>
            <p:ph type="pic" sz="quarter" idx="15" hasCustomPrompt="1"/>
          </p:nvPr>
        </p:nvSpPr>
        <p:spPr>
          <a:xfrm>
            <a:off x="6110979" y="2578608"/>
            <a:ext cx="1794156" cy="1719072"/>
          </a:xfrm>
          <a:prstGeom prst="ellipse">
            <a:avLst/>
          </a:prstGeom>
          <a:solidFill>
            <a:schemeClr val="bg1">
              <a:lumMod val="95000"/>
            </a:schemeClr>
          </a:solidFill>
          <a:ln w="76200">
            <a:solidFill>
              <a:schemeClr val="accent4"/>
            </a:solidFill>
          </a:ln>
        </p:spPr>
        <p:txBody>
          <a:bodyPr lIns="182880" tIns="45720" rIns="182880" anchor="t" anchorCtr="0">
            <a:normAutofit/>
          </a:bodyPr>
          <a:lstStyle>
            <a:lvl1pPr marL="0" indent="0" algn="ctr">
              <a:buFontTx/>
              <a:buNone/>
              <a:defRPr sz="1100"/>
            </a:lvl1pPr>
          </a:lstStyle>
          <a:p>
            <a:r>
              <a:rPr lang="en-US"/>
              <a:t>Select icon to add picture</a:t>
            </a:r>
          </a:p>
        </p:txBody>
      </p:sp>
      <p:sp>
        <p:nvSpPr>
          <p:cNvPr id="9" name="Picture Placeholder 7">
            <a:extLst>
              <a:ext uri="{FF2B5EF4-FFF2-40B4-BE49-F238E27FC236}">
                <a16:creationId xmlns:a16="http://schemas.microsoft.com/office/drawing/2014/main" id="{2C0EFF1F-94C3-C491-D9C2-53C534DB942A}"/>
              </a:ext>
            </a:extLst>
          </p:cNvPr>
          <p:cNvSpPr>
            <a:spLocks noGrp="1" noChangeAspect="1"/>
          </p:cNvSpPr>
          <p:nvPr>
            <p:ph type="pic" sz="quarter" idx="16" hasCustomPrompt="1"/>
          </p:nvPr>
        </p:nvSpPr>
        <p:spPr>
          <a:xfrm>
            <a:off x="6110979" y="667258"/>
            <a:ext cx="1794156" cy="1719072"/>
          </a:xfrm>
          <a:prstGeom prst="ellipse">
            <a:avLst/>
          </a:prstGeom>
          <a:solidFill>
            <a:schemeClr val="bg1">
              <a:lumMod val="95000"/>
            </a:schemeClr>
          </a:solidFill>
          <a:ln w="76200">
            <a:solidFill>
              <a:schemeClr val="accent4"/>
            </a:solidFill>
          </a:ln>
        </p:spPr>
        <p:txBody>
          <a:bodyPr lIns="182880" tIns="45720" rIns="182880" anchor="t" anchorCtr="0">
            <a:normAutofit/>
          </a:bodyPr>
          <a:lstStyle>
            <a:lvl1pPr marL="0" indent="0" algn="ctr">
              <a:buFontTx/>
              <a:buNone/>
              <a:defRPr sz="1100"/>
            </a:lvl1pPr>
          </a:lstStyle>
          <a:p>
            <a:r>
              <a:rPr lang="en-US"/>
              <a:t>Select icon to add picture</a:t>
            </a:r>
          </a:p>
        </p:txBody>
      </p:sp>
      <p:sp>
        <p:nvSpPr>
          <p:cNvPr id="10" name="Text Placeholder 12">
            <a:extLst>
              <a:ext uri="{FF2B5EF4-FFF2-40B4-BE49-F238E27FC236}">
                <a16:creationId xmlns:a16="http://schemas.microsoft.com/office/drawing/2014/main" id="{5BE1F1AD-223D-E5B1-F6FE-440BF3D9651F}"/>
              </a:ext>
            </a:extLst>
          </p:cNvPr>
          <p:cNvSpPr>
            <a:spLocks noGrp="1"/>
          </p:cNvSpPr>
          <p:nvPr>
            <p:ph type="body" sz="quarter" idx="21" hasCustomPrompt="1"/>
          </p:nvPr>
        </p:nvSpPr>
        <p:spPr>
          <a:xfrm>
            <a:off x="8073630" y="665163"/>
            <a:ext cx="3661170" cy="1720850"/>
          </a:xfrm>
        </p:spPr>
        <p:txBody>
          <a:bodyPr/>
          <a:lstStyle>
            <a:lvl1pPr>
              <a:defRPr>
                <a:solidFill>
                  <a:schemeClr val="bg1"/>
                </a:solidFill>
                <a:latin typeface="Public Sans" pitchFamily="2" charset="77"/>
              </a:defRPr>
            </a:lvl1pPr>
            <a:lvl2pPr>
              <a:defRPr>
                <a:solidFill>
                  <a:schemeClr val="bg1"/>
                </a:solidFill>
                <a:latin typeface="Public Sans" pitchFamily="2" charset="77"/>
              </a:defRPr>
            </a:lvl2pPr>
            <a:lvl3pPr>
              <a:defRPr>
                <a:solidFill>
                  <a:schemeClr val="bg1"/>
                </a:solidFill>
                <a:latin typeface="Public Sans" pitchFamily="2" charset="77"/>
              </a:defRPr>
            </a:lvl3pPr>
            <a:lvl4pPr>
              <a:defRPr>
                <a:solidFill>
                  <a:schemeClr val="bg1"/>
                </a:solidFill>
                <a:latin typeface="Public Sans" pitchFamily="2" charset="77"/>
              </a:defRPr>
            </a:lvl4pPr>
            <a:lvl5pPr>
              <a:defRPr>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F5AABA7A-A65A-668D-A7F3-4F4B3FC72397}"/>
              </a:ext>
            </a:extLst>
          </p:cNvPr>
          <p:cNvSpPr>
            <a:spLocks noGrp="1"/>
          </p:cNvSpPr>
          <p:nvPr>
            <p:ph type="body" sz="quarter" idx="22" hasCustomPrompt="1"/>
          </p:nvPr>
        </p:nvSpPr>
        <p:spPr>
          <a:xfrm>
            <a:off x="8073630" y="2577938"/>
            <a:ext cx="3661170" cy="1720850"/>
          </a:xfrm>
        </p:spPr>
        <p:txBody>
          <a:bodyPr/>
          <a:lstStyle>
            <a:lvl1pPr>
              <a:defRPr>
                <a:solidFill>
                  <a:schemeClr val="bg1"/>
                </a:solidFill>
                <a:latin typeface="Public Sans" pitchFamily="2" charset="77"/>
              </a:defRPr>
            </a:lvl1pPr>
            <a:lvl2pPr>
              <a:defRPr>
                <a:solidFill>
                  <a:schemeClr val="bg1"/>
                </a:solidFill>
                <a:latin typeface="Public Sans" pitchFamily="2" charset="77"/>
              </a:defRPr>
            </a:lvl2pPr>
            <a:lvl3pPr>
              <a:defRPr>
                <a:solidFill>
                  <a:schemeClr val="bg1"/>
                </a:solidFill>
                <a:latin typeface="Public Sans" pitchFamily="2" charset="77"/>
              </a:defRPr>
            </a:lvl3pPr>
            <a:lvl4pPr>
              <a:defRPr>
                <a:solidFill>
                  <a:schemeClr val="bg1"/>
                </a:solidFill>
                <a:latin typeface="Public Sans" pitchFamily="2" charset="77"/>
              </a:defRPr>
            </a:lvl4pPr>
            <a:lvl5pPr>
              <a:defRPr>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2">
            <a:extLst>
              <a:ext uri="{FF2B5EF4-FFF2-40B4-BE49-F238E27FC236}">
                <a16:creationId xmlns:a16="http://schemas.microsoft.com/office/drawing/2014/main" id="{25449801-7BD8-F720-1F7A-5CF08C9A2722}"/>
              </a:ext>
            </a:extLst>
          </p:cNvPr>
          <p:cNvSpPr>
            <a:spLocks noGrp="1"/>
          </p:cNvSpPr>
          <p:nvPr>
            <p:ph type="body" sz="quarter" idx="23" hasCustomPrompt="1"/>
          </p:nvPr>
        </p:nvSpPr>
        <p:spPr>
          <a:xfrm>
            <a:off x="8073630" y="4489958"/>
            <a:ext cx="3661170" cy="1625571"/>
          </a:xfrm>
        </p:spPr>
        <p:txBody>
          <a:bodyPr/>
          <a:lstStyle>
            <a:lvl1pPr>
              <a:defRPr>
                <a:solidFill>
                  <a:schemeClr val="bg1"/>
                </a:solidFill>
                <a:latin typeface="Public Sans" pitchFamily="2" charset="77"/>
              </a:defRPr>
            </a:lvl1pPr>
            <a:lvl2pPr>
              <a:defRPr>
                <a:solidFill>
                  <a:schemeClr val="bg1"/>
                </a:solidFill>
                <a:latin typeface="Public Sans" pitchFamily="2" charset="77"/>
              </a:defRPr>
            </a:lvl2pPr>
            <a:lvl3pPr>
              <a:defRPr>
                <a:solidFill>
                  <a:schemeClr val="bg1"/>
                </a:solidFill>
                <a:latin typeface="Public Sans" pitchFamily="2" charset="77"/>
              </a:defRPr>
            </a:lvl3pPr>
            <a:lvl4pPr>
              <a:defRPr>
                <a:solidFill>
                  <a:schemeClr val="bg1"/>
                </a:solidFill>
                <a:latin typeface="Public Sans" pitchFamily="2" charset="77"/>
              </a:defRPr>
            </a:lvl4pPr>
            <a:lvl5pPr>
              <a:defRPr>
                <a:solidFill>
                  <a:schemeClr val="bg1"/>
                </a:solidFill>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0">
            <a:extLst>
              <a:ext uri="{FF2B5EF4-FFF2-40B4-BE49-F238E27FC236}">
                <a16:creationId xmlns:a16="http://schemas.microsoft.com/office/drawing/2014/main" id="{37AC2847-0994-2AA0-0836-FB690A82BD68}"/>
              </a:ext>
            </a:extLst>
          </p:cNvPr>
          <p:cNvSpPr>
            <a:spLocks noGrp="1"/>
          </p:cNvSpPr>
          <p:nvPr>
            <p:ph type="body" sz="quarter" idx="17" hasCustomPrompt="1"/>
          </p:nvPr>
        </p:nvSpPr>
        <p:spPr>
          <a:xfrm>
            <a:off x="457200" y="1485900"/>
            <a:ext cx="5407596" cy="4648200"/>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Select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Oval 4">
            <a:extLst>
              <a:ext uri="{FF2B5EF4-FFF2-40B4-BE49-F238E27FC236}">
                <a16:creationId xmlns:a16="http://schemas.microsoft.com/office/drawing/2014/main" id="{F9173ECE-6B4F-192D-05A7-00D2B086A8B3}"/>
              </a:ext>
            </a:extLst>
          </p:cNvPr>
          <p:cNvSpPr>
            <a:spLocks noChangeAspect="1"/>
          </p:cNvSpPr>
          <p:nvPr userDrawn="1"/>
        </p:nvSpPr>
        <p:spPr>
          <a:xfrm>
            <a:off x="11736593" y="6382229"/>
            <a:ext cx="231296" cy="2312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12" name="Slide Number Placeholder 5">
            <a:extLst>
              <a:ext uri="{FF2B5EF4-FFF2-40B4-BE49-F238E27FC236}">
                <a16:creationId xmlns:a16="http://schemas.microsoft.com/office/drawing/2014/main" id="{255AEA55-9A73-B6D9-DC40-C11C5840B4E0}"/>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bg1"/>
                </a:solidFill>
                <a:latin typeface="Public Sans" pitchFamily="2" charset="77"/>
              </a:defRPr>
            </a:lvl1pPr>
          </a:lstStyle>
          <a:p>
            <a:fld id="{6BC98F5C-0043-440F-8E93-B7C856130645}" type="slidenum">
              <a:rPr lang="en-US" smtClean="0"/>
              <a:pPr/>
              <a:t>‹#›</a:t>
            </a:fld>
            <a:endParaRPr lang="en-US"/>
          </a:p>
        </p:txBody>
      </p:sp>
    </p:spTree>
    <p:extLst>
      <p:ext uri="{BB962C8B-B14F-4D97-AF65-F5344CB8AC3E}">
        <p14:creationId xmlns:p14="http://schemas.microsoft.com/office/powerpoint/2010/main" val="2549702460"/>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9_Vision Title + Quote +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DEA367C-AE53-0FB9-078B-9CE1EF6B16EC}"/>
              </a:ext>
            </a:extLst>
          </p:cNvPr>
          <p:cNvSpPr/>
          <p:nvPr userDrawn="1"/>
        </p:nvSpPr>
        <p:spPr>
          <a:xfrm>
            <a:off x="6096000" y="0"/>
            <a:ext cx="6095999"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199" y="466630"/>
            <a:ext cx="5410201" cy="562070"/>
          </a:xfrm>
        </p:spPr>
        <p:txBody>
          <a:bodyPr/>
          <a:lstStyle>
            <a:lvl1pPr>
              <a:defRPr sz="2800" b="1" i="0">
                <a:latin typeface="Poppins" pitchFamily="2" charset="77"/>
                <a:cs typeface="Poppins" pitchFamily="2" charset="77"/>
              </a:defRPr>
            </a:lvl1pPr>
          </a:lstStyle>
          <a:p>
            <a:r>
              <a:rPr lang="en-US"/>
              <a:t>Click to edit Master title style</a:t>
            </a:r>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7147560" y="6406821"/>
            <a:ext cx="4342770" cy="184479"/>
          </a:xfrm>
        </p:spPr>
        <p:txBody>
          <a:bodyPr anchor="ctr" anchorCtr="0">
            <a:noAutofit/>
          </a:bodyPr>
          <a:lstStyle>
            <a:lvl1pPr marL="0" indent="0" algn="r">
              <a:buFontTx/>
              <a:buNone/>
              <a:defRPr sz="900" b="0" i="1" spc="20" baseline="0">
                <a:solidFill>
                  <a:schemeClr val="accent2"/>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25" name="Oval 24">
            <a:extLst>
              <a:ext uri="{FF2B5EF4-FFF2-40B4-BE49-F238E27FC236}">
                <a16:creationId xmlns:a16="http://schemas.microsoft.com/office/drawing/2014/main" id="{E0453E9B-341A-6533-DE04-D16EF79D4B75}"/>
              </a:ext>
            </a:extLst>
          </p:cNvPr>
          <p:cNvSpPr>
            <a:spLocks noChangeAspect="1"/>
          </p:cNvSpPr>
          <p:nvPr userDrawn="1"/>
        </p:nvSpPr>
        <p:spPr>
          <a:xfrm>
            <a:off x="11736593" y="6382229"/>
            <a:ext cx="231296" cy="231296"/>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26" name="Slide Number Placeholder 5">
            <a:extLst>
              <a:ext uri="{FF2B5EF4-FFF2-40B4-BE49-F238E27FC236}">
                <a16:creationId xmlns:a16="http://schemas.microsoft.com/office/drawing/2014/main" id="{D25FAAF4-74C3-B6DA-CEF0-A48EAF238388}"/>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accent2"/>
                </a:solidFill>
                <a:latin typeface="Public Sans" pitchFamily="2" charset="77"/>
              </a:defRPr>
            </a:lvl1pPr>
          </a:lstStyle>
          <a:p>
            <a:fld id="{6BC98F5C-0043-440F-8E93-B7C856130645}" type="slidenum">
              <a:rPr lang="en-US" smtClean="0"/>
              <a:pPr/>
              <a:t>‹#›</a:t>
            </a:fld>
            <a:endParaRPr lang="en-US"/>
          </a:p>
        </p:txBody>
      </p:sp>
      <p:sp>
        <p:nvSpPr>
          <p:cNvPr id="20" name="Text Placeholder 10">
            <a:extLst>
              <a:ext uri="{FF2B5EF4-FFF2-40B4-BE49-F238E27FC236}">
                <a16:creationId xmlns:a16="http://schemas.microsoft.com/office/drawing/2014/main" id="{37AC2847-0994-2AA0-0836-FB690A82BD68}"/>
              </a:ext>
            </a:extLst>
          </p:cNvPr>
          <p:cNvSpPr>
            <a:spLocks noGrp="1"/>
          </p:cNvSpPr>
          <p:nvPr>
            <p:ph type="body" sz="quarter" idx="17"/>
          </p:nvPr>
        </p:nvSpPr>
        <p:spPr>
          <a:xfrm>
            <a:off x="457200" y="1485900"/>
            <a:ext cx="5407596" cy="4648200"/>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0">
            <a:extLst>
              <a:ext uri="{FF2B5EF4-FFF2-40B4-BE49-F238E27FC236}">
                <a16:creationId xmlns:a16="http://schemas.microsoft.com/office/drawing/2014/main" id="{10CB3CF3-2020-EE0D-3CAF-519E2FB27A91}"/>
              </a:ext>
            </a:extLst>
          </p:cNvPr>
          <p:cNvSpPr>
            <a:spLocks noGrp="1"/>
          </p:cNvSpPr>
          <p:nvPr>
            <p:ph type="body" sz="quarter" idx="18"/>
          </p:nvPr>
        </p:nvSpPr>
        <p:spPr>
          <a:xfrm>
            <a:off x="6335627" y="1485900"/>
            <a:ext cx="5407596" cy="4648200"/>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1691277"/>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0_Vision Title + Quote + 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DEA367C-AE53-0FB9-078B-9CE1EF6B16EC}"/>
              </a:ext>
            </a:extLst>
          </p:cNvPr>
          <p:cNvSpPr/>
          <p:nvPr userDrawn="1"/>
        </p:nvSpPr>
        <p:spPr>
          <a:xfrm>
            <a:off x="609600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4" name="Title 3">
            <a:extLst>
              <a:ext uri="{FF2B5EF4-FFF2-40B4-BE49-F238E27FC236}">
                <a16:creationId xmlns:a16="http://schemas.microsoft.com/office/drawing/2014/main" id="{ED9EBC6B-0304-098B-208E-C7D4F6FF701A}"/>
              </a:ext>
            </a:extLst>
          </p:cNvPr>
          <p:cNvSpPr>
            <a:spLocks noGrp="1"/>
          </p:cNvSpPr>
          <p:nvPr>
            <p:ph type="title"/>
          </p:nvPr>
        </p:nvSpPr>
        <p:spPr>
          <a:xfrm>
            <a:off x="457199" y="466630"/>
            <a:ext cx="5410201" cy="562070"/>
          </a:xfrm>
        </p:spPr>
        <p:txBody>
          <a:bodyPr/>
          <a:lstStyle>
            <a:lvl1pPr>
              <a:defRPr sz="2800" b="1" i="0">
                <a:latin typeface="Poppins" pitchFamily="2" charset="77"/>
                <a:cs typeface="Poppins" pitchFamily="2" charset="77"/>
              </a:defRPr>
            </a:lvl1pPr>
          </a:lstStyle>
          <a:p>
            <a:r>
              <a:rPr lang="en-US"/>
              <a:t>Click to edit Master title style</a:t>
            </a:r>
          </a:p>
        </p:txBody>
      </p:sp>
      <p:sp>
        <p:nvSpPr>
          <p:cNvPr id="6" name="Text Placeholder 4">
            <a:extLst>
              <a:ext uri="{FF2B5EF4-FFF2-40B4-BE49-F238E27FC236}">
                <a16:creationId xmlns:a16="http://schemas.microsoft.com/office/drawing/2014/main" id="{08F7C682-6922-FD01-C6FE-C0CE141C5D7B}"/>
              </a:ext>
            </a:extLst>
          </p:cNvPr>
          <p:cNvSpPr>
            <a:spLocks noGrp="1"/>
          </p:cNvSpPr>
          <p:nvPr>
            <p:ph type="body" sz="quarter" idx="12" hasCustomPrompt="1"/>
          </p:nvPr>
        </p:nvSpPr>
        <p:spPr>
          <a:xfrm>
            <a:off x="7147560" y="6406821"/>
            <a:ext cx="4342770" cy="184479"/>
          </a:xfrm>
        </p:spPr>
        <p:txBody>
          <a:bodyPr anchor="ctr" anchorCtr="0">
            <a:noAutofit/>
          </a:bodyPr>
          <a:lstStyle>
            <a:lvl1pPr marL="0" indent="0" algn="r">
              <a:buFontTx/>
              <a:buNone/>
              <a:defRPr sz="900" b="0" i="1" spc="20" baseline="0">
                <a:solidFill>
                  <a:schemeClr val="bg2">
                    <a:lumMod val="90000"/>
                  </a:schemeClr>
                </a:solidFill>
                <a:latin typeface="Public Sans Light" pitchFamily="2" charset="77"/>
              </a:defRPr>
            </a:lvl1pPr>
          </a:lstStyle>
          <a:p>
            <a:pPr lvl="0"/>
            <a:r>
              <a:rPr lang="en-US"/>
              <a:t>Sensitivity Label Placeholder</a:t>
            </a:r>
          </a:p>
        </p:txBody>
      </p:sp>
      <p:pic>
        <p:nvPicPr>
          <p:cNvPr id="8" name="Graphic 7">
            <a:extLst>
              <a:ext uri="{FF2B5EF4-FFF2-40B4-BE49-F238E27FC236}">
                <a16:creationId xmlns:a16="http://schemas.microsoft.com/office/drawing/2014/main" id="{F6F47EA6-EF6E-FDD3-AF64-F90113E565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231495" y="6350629"/>
            <a:ext cx="1076196" cy="297887"/>
          </a:xfrm>
          <a:prstGeom prst="rect">
            <a:avLst/>
          </a:prstGeom>
        </p:spPr>
      </p:pic>
      <p:sp>
        <p:nvSpPr>
          <p:cNvPr id="2" name="Rectangle 1">
            <a:extLst>
              <a:ext uri="{FF2B5EF4-FFF2-40B4-BE49-F238E27FC236}">
                <a16:creationId xmlns:a16="http://schemas.microsoft.com/office/drawing/2014/main" id="{09189434-3E2F-085C-75B1-CD6EFA5722E6}"/>
              </a:ext>
            </a:extLst>
          </p:cNvPr>
          <p:cNvSpPr/>
          <p:nvPr userDrawn="1"/>
        </p:nvSpPr>
        <p:spPr>
          <a:xfrm>
            <a:off x="0" y="455382"/>
            <a:ext cx="231494" cy="5839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lt1"/>
              </a:solidFill>
              <a:latin typeface="Public Sans" pitchFamily="2" charset="77"/>
            </a:endParaRPr>
          </a:p>
        </p:txBody>
      </p:sp>
      <p:sp>
        <p:nvSpPr>
          <p:cNvPr id="20" name="Text Placeholder 10">
            <a:extLst>
              <a:ext uri="{FF2B5EF4-FFF2-40B4-BE49-F238E27FC236}">
                <a16:creationId xmlns:a16="http://schemas.microsoft.com/office/drawing/2014/main" id="{37AC2847-0994-2AA0-0836-FB690A82BD68}"/>
              </a:ext>
            </a:extLst>
          </p:cNvPr>
          <p:cNvSpPr>
            <a:spLocks noGrp="1"/>
          </p:cNvSpPr>
          <p:nvPr>
            <p:ph type="body" sz="quarter" idx="17"/>
          </p:nvPr>
        </p:nvSpPr>
        <p:spPr>
          <a:xfrm>
            <a:off x="457200" y="1485900"/>
            <a:ext cx="5407596" cy="4648200"/>
          </a:xfrm>
        </p:spPr>
        <p:txBody>
          <a:bodyPr/>
          <a:lstStyle>
            <a:lvl1pPr>
              <a:defRPr>
                <a:latin typeface="Public Sans" pitchFamily="2" charset="77"/>
              </a:defRPr>
            </a:lvl1pPr>
            <a:lvl2pPr>
              <a:defRPr>
                <a:latin typeface="Public Sans" pitchFamily="2" charset="77"/>
              </a:defRPr>
            </a:lvl2pPr>
            <a:lvl3pPr>
              <a:defRPr>
                <a:latin typeface="Public Sans" pitchFamily="2" charset="77"/>
              </a:defRPr>
            </a:lvl3pPr>
            <a:lvl4pPr>
              <a:defRPr>
                <a:latin typeface="Public Sans" pitchFamily="2" charset="77"/>
              </a:defRPr>
            </a:lvl4pPr>
            <a:lvl5pPr>
              <a:defRPr>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0">
            <a:extLst>
              <a:ext uri="{FF2B5EF4-FFF2-40B4-BE49-F238E27FC236}">
                <a16:creationId xmlns:a16="http://schemas.microsoft.com/office/drawing/2014/main" id="{10CB3CF3-2020-EE0D-3CAF-519E2FB27A91}"/>
              </a:ext>
            </a:extLst>
          </p:cNvPr>
          <p:cNvSpPr>
            <a:spLocks noGrp="1"/>
          </p:cNvSpPr>
          <p:nvPr>
            <p:ph type="body" sz="quarter" idx="18"/>
          </p:nvPr>
        </p:nvSpPr>
        <p:spPr>
          <a:xfrm>
            <a:off x="6335627" y="1485900"/>
            <a:ext cx="5407596" cy="4648200"/>
          </a:xfrm>
        </p:spPr>
        <p:txBody>
          <a:bodyPr/>
          <a:lstStyle>
            <a:lvl1pPr>
              <a:defRPr>
                <a:solidFill>
                  <a:schemeClr val="bg1"/>
                </a:solidFill>
                <a:latin typeface="Public Sans" pitchFamily="2" charset="77"/>
              </a:defRPr>
            </a:lvl1pPr>
            <a:lvl2pPr>
              <a:defRPr>
                <a:solidFill>
                  <a:schemeClr val="bg1"/>
                </a:solidFill>
                <a:latin typeface="Public Sans" pitchFamily="2" charset="77"/>
              </a:defRPr>
            </a:lvl2pPr>
            <a:lvl3pPr>
              <a:defRPr>
                <a:solidFill>
                  <a:schemeClr val="bg1"/>
                </a:solidFill>
                <a:latin typeface="Public Sans" pitchFamily="2" charset="77"/>
              </a:defRPr>
            </a:lvl3pPr>
            <a:lvl4pPr>
              <a:defRPr>
                <a:solidFill>
                  <a:schemeClr val="bg1"/>
                </a:solidFill>
                <a:latin typeface="Public Sans" pitchFamily="2" charset="77"/>
              </a:defRPr>
            </a:lvl4pPr>
            <a:lvl5pPr>
              <a:defRPr>
                <a:solidFill>
                  <a:schemeClr val="bg1"/>
                </a:solidFill>
                <a:latin typeface="Public Sans"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Oval 2">
            <a:extLst>
              <a:ext uri="{FF2B5EF4-FFF2-40B4-BE49-F238E27FC236}">
                <a16:creationId xmlns:a16="http://schemas.microsoft.com/office/drawing/2014/main" id="{ECAC11B7-6154-6353-5B99-504157E43497}"/>
              </a:ext>
            </a:extLst>
          </p:cNvPr>
          <p:cNvSpPr>
            <a:spLocks noChangeAspect="1"/>
          </p:cNvSpPr>
          <p:nvPr userDrawn="1"/>
        </p:nvSpPr>
        <p:spPr>
          <a:xfrm>
            <a:off x="11736593" y="6382229"/>
            <a:ext cx="231296" cy="231296"/>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85000"/>
                </a:schemeClr>
              </a:solidFill>
              <a:latin typeface="Public Sans" pitchFamily="2" charset="77"/>
            </a:endParaRPr>
          </a:p>
        </p:txBody>
      </p:sp>
      <p:sp>
        <p:nvSpPr>
          <p:cNvPr id="7" name="Slide Number Placeholder 5">
            <a:extLst>
              <a:ext uri="{FF2B5EF4-FFF2-40B4-BE49-F238E27FC236}">
                <a16:creationId xmlns:a16="http://schemas.microsoft.com/office/drawing/2014/main" id="{5502D423-C144-AB68-52D2-3FBACCF281D9}"/>
              </a:ext>
            </a:extLst>
          </p:cNvPr>
          <p:cNvSpPr>
            <a:spLocks noGrp="1" noChangeAspect="1"/>
          </p:cNvSpPr>
          <p:nvPr>
            <p:ph type="sldNum" sz="quarter" idx="4"/>
          </p:nvPr>
        </p:nvSpPr>
        <p:spPr>
          <a:xfrm>
            <a:off x="11743223" y="6389236"/>
            <a:ext cx="217282" cy="217282"/>
          </a:xfrm>
          <a:prstGeom prst="rect">
            <a:avLst/>
          </a:prstGeom>
        </p:spPr>
        <p:txBody>
          <a:bodyPr vert="horz" lIns="0" tIns="0" rIns="0" bIns="0" rtlCol="0" anchor="ctr"/>
          <a:lstStyle>
            <a:lvl1pPr algn="ctr">
              <a:defRPr sz="900" b="0" i="0">
                <a:solidFill>
                  <a:schemeClr val="bg1"/>
                </a:solidFill>
                <a:latin typeface="Public Sans" pitchFamily="2" charset="77"/>
              </a:defRPr>
            </a:lvl1pPr>
          </a:lstStyle>
          <a:p>
            <a:fld id="{6BC98F5C-0043-440F-8E93-B7C856130645}" type="slidenum">
              <a:rPr lang="en-US" smtClean="0"/>
              <a:pPr/>
              <a:t>‹#›</a:t>
            </a:fld>
            <a:endParaRPr lang="en-US"/>
          </a:p>
        </p:txBody>
      </p:sp>
    </p:spTree>
    <p:extLst>
      <p:ext uri="{BB962C8B-B14F-4D97-AF65-F5344CB8AC3E}">
        <p14:creationId xmlns:p14="http://schemas.microsoft.com/office/powerpoint/2010/main" val="2096756302"/>
      </p:ext>
    </p:extLst>
  </p:cSld>
  <p:clrMapOvr>
    <a:masterClrMapping/>
  </p:clrMapOvr>
  <p:extLst>
    <p:ext uri="{DCECCB84-F9BA-43D5-87BE-67443E8EF086}">
      <p15:sldGuideLst xmlns:p15="http://schemas.microsoft.com/office/powerpoint/2012/main">
        <p15:guide id="1" pos="3840">
          <p15:clr>
            <a:srgbClr val="FBAE40"/>
          </p15:clr>
        </p15:guide>
        <p15:guide id="2" pos="3984">
          <p15:clr>
            <a:srgbClr val="FBAE40"/>
          </p15:clr>
        </p15:guide>
        <p15:guide id="3" pos="7392">
          <p15:clr>
            <a:srgbClr val="FBAE40"/>
          </p15:clr>
        </p15:guide>
        <p15:guide id="4" orient="horz" pos="3864">
          <p15:clr>
            <a:srgbClr val="FBAE40"/>
          </p15:clr>
        </p15:guide>
        <p15:guide id="5" orient="horz" pos="4152">
          <p15:clr>
            <a:srgbClr val="FBAE40"/>
          </p15:clr>
        </p15:guide>
        <p15:guide id="6" pos="288">
          <p15:clr>
            <a:srgbClr val="FBAE40"/>
          </p15:clr>
        </p15:guide>
        <p15:guide id="7" pos="144">
          <p15:clr>
            <a:srgbClr val="FBAE40"/>
          </p15:clr>
        </p15:guide>
        <p15:guide id="8" orient="horz" pos="288">
          <p15:clr>
            <a:srgbClr val="FBAE40"/>
          </p15:clr>
        </p15:guide>
        <p15:guide id="9" orient="horz" pos="648">
          <p15:clr>
            <a:srgbClr val="FBAE40"/>
          </p15:clr>
        </p15:guide>
        <p15:guide id="10" orient="horz" pos="936">
          <p15:clr>
            <a:srgbClr val="FBAE40"/>
          </p15:clr>
        </p15:guide>
        <p15:guide id="11" orient="horz" pos="4032">
          <p15:clr>
            <a:srgbClr val="FBAE40"/>
          </p15:clr>
        </p15:guide>
        <p15:guide id="12" pos="7536">
          <p15:clr>
            <a:srgbClr val="FBAE40"/>
          </p15:clr>
        </p15:guide>
        <p15:guide id="13" pos="369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White">
    <p:bg>
      <p:bgPr>
        <a:solidFill>
          <a:schemeClr val="bg1"/>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5A7F8B3D-AD01-B071-F531-8C9F4BB6DCD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857182" y="2902056"/>
            <a:ext cx="2477635" cy="685800"/>
          </a:xfrm>
          <a:prstGeom prst="rect">
            <a:avLst/>
          </a:prstGeom>
        </p:spPr>
      </p:pic>
    </p:spTree>
    <p:extLst>
      <p:ext uri="{BB962C8B-B14F-4D97-AF65-F5344CB8AC3E}">
        <p14:creationId xmlns:p14="http://schemas.microsoft.com/office/powerpoint/2010/main" val="3190923633"/>
      </p:ext>
    </p:extLst>
  </p:cSld>
  <p:clrMapOvr>
    <a:masterClrMapping/>
  </p:clrMapOvr>
  <p:extLst>
    <p:ext uri="{DCECCB84-F9BA-43D5-87BE-67443E8EF086}">
      <p15:sldGuideLst xmlns:p15="http://schemas.microsoft.com/office/powerpoint/2012/main">
        <p15:guide id="4" orient="horz" pos="2160">
          <p15:clr>
            <a:srgbClr val="FBAE40"/>
          </p15:clr>
        </p15:guide>
        <p15:guide id="15"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Indigo">
    <p:bg>
      <p:bgPr>
        <a:solidFill>
          <a:schemeClr val="accent2"/>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4C6013F4-2259-62B0-05DB-23B7B4C9CDF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4856988" y="2898648"/>
            <a:ext cx="2478024" cy="685908"/>
          </a:xfrm>
          <a:prstGeom prst="rect">
            <a:avLst/>
          </a:prstGeom>
        </p:spPr>
      </p:pic>
    </p:spTree>
    <p:extLst>
      <p:ext uri="{BB962C8B-B14F-4D97-AF65-F5344CB8AC3E}">
        <p14:creationId xmlns:p14="http://schemas.microsoft.com/office/powerpoint/2010/main" val="2537509543"/>
      </p:ext>
    </p:extLst>
  </p:cSld>
  <p:clrMapOvr>
    <a:masterClrMapping/>
  </p:clrMapOvr>
  <p:extLst>
    <p:ext uri="{DCECCB84-F9BA-43D5-87BE-67443E8EF086}">
      <p15:sldGuideLst xmlns:p15="http://schemas.microsoft.com/office/powerpoint/2012/main">
        <p15:guide id="4" orient="horz" pos="2160">
          <p15:clr>
            <a:srgbClr val="FBAE40"/>
          </p15:clr>
        </p15:guide>
        <p15:guide id="15"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1500" y="571500"/>
            <a:ext cx="10325100" cy="647700"/>
          </a:xfrm>
          <a:prstGeom prst="rect">
            <a:avLst/>
          </a:prstGeom>
        </p:spPr>
        <p:txBody>
          <a:bodyPr vert="horz" lIns="0" tIns="0" rIns="0" bIns="0" rtlCol="0" anchor="ctr">
            <a:noAutofit/>
          </a:bodyPr>
          <a:lstStyle/>
          <a:p>
            <a:r>
              <a:rPr lang="en-US"/>
              <a:t>Click to edit Master title style</a:t>
            </a:r>
          </a:p>
        </p:txBody>
      </p:sp>
      <p:sp>
        <p:nvSpPr>
          <p:cNvPr id="3" name="Text Placeholder 2"/>
          <p:cNvSpPr>
            <a:spLocks noGrp="1"/>
          </p:cNvSpPr>
          <p:nvPr>
            <p:ph type="body" idx="1"/>
          </p:nvPr>
        </p:nvSpPr>
        <p:spPr>
          <a:xfrm>
            <a:off x="571500" y="1524000"/>
            <a:ext cx="11049000" cy="4419601"/>
          </a:xfrm>
          <a:prstGeom prst="rect">
            <a:avLst/>
          </a:prstGeom>
        </p:spPr>
        <p:txBody>
          <a:bodyPr vert="horz" lIns="0" tIns="0" rIns="0" bIns="0" rtlCol="0">
            <a:noAutofit/>
          </a:bodyPr>
          <a:lstStyle/>
          <a:p>
            <a:pPr lvl="0"/>
            <a:r>
              <a:rPr lang="en-US"/>
              <a:t>Level 1 is used for body text. The bullet is optional and may be removed. </a:t>
            </a:r>
            <a:br>
              <a:rPr lang="en-US"/>
            </a:br>
            <a:r>
              <a:rPr lang="en-US"/>
              <a:t>Click “indent more” to access additional text styles.</a:t>
            </a:r>
          </a:p>
          <a:p>
            <a:pPr lvl="1"/>
            <a:r>
              <a:rPr lang="en-US"/>
              <a:t>Level 2 is a nested text bullet</a:t>
            </a:r>
          </a:p>
          <a:p>
            <a:pPr lvl="2"/>
            <a:r>
              <a:rPr lang="en-US"/>
              <a:t>Level 3 is a nested text bullet</a:t>
            </a:r>
          </a:p>
          <a:p>
            <a:pPr lvl="3"/>
            <a:r>
              <a:rPr lang="en-US"/>
              <a:t>Level 4 optional subhead</a:t>
            </a:r>
          </a:p>
          <a:p>
            <a:pPr lvl="4"/>
            <a:r>
              <a:rPr lang="en-US"/>
              <a:t>Level 5 is an optional short description</a:t>
            </a:r>
          </a:p>
          <a:p>
            <a:pPr lvl="5"/>
            <a:r>
              <a:rPr lang="en-US"/>
              <a:t>Level 6 is used for source information or footnotes</a:t>
            </a:r>
          </a:p>
          <a:p>
            <a:pPr lvl="4"/>
            <a:endParaRPr lang="en-US"/>
          </a:p>
        </p:txBody>
      </p:sp>
      <p:grpSp>
        <p:nvGrpSpPr>
          <p:cNvPr id="5" name="Group 4">
            <a:extLst>
              <a:ext uri="{FF2B5EF4-FFF2-40B4-BE49-F238E27FC236}">
                <a16:creationId xmlns:a16="http://schemas.microsoft.com/office/drawing/2014/main" id="{CBBA6739-1B5F-6C36-4D1C-4472869F3535}"/>
              </a:ext>
            </a:extLst>
          </p:cNvPr>
          <p:cNvGrpSpPr/>
          <p:nvPr userDrawn="1"/>
        </p:nvGrpSpPr>
        <p:grpSpPr>
          <a:xfrm>
            <a:off x="0" y="-2971800"/>
            <a:ext cx="12192000" cy="1863223"/>
            <a:chOff x="0" y="-2600549"/>
            <a:chExt cx="12192000" cy="1863223"/>
          </a:xfrm>
        </p:grpSpPr>
        <p:grpSp>
          <p:nvGrpSpPr>
            <p:cNvPr id="70" name="Group 69">
              <a:extLst>
                <a:ext uri="{FF2B5EF4-FFF2-40B4-BE49-F238E27FC236}">
                  <a16:creationId xmlns:a16="http://schemas.microsoft.com/office/drawing/2014/main" id="{ABF87C8B-6070-7C59-B231-4C2973B609FF}"/>
                </a:ext>
              </a:extLst>
            </p:cNvPr>
            <p:cNvGrpSpPr/>
            <p:nvPr userDrawn="1"/>
          </p:nvGrpSpPr>
          <p:grpSpPr>
            <a:xfrm>
              <a:off x="0" y="-1571544"/>
              <a:ext cx="5797295" cy="834218"/>
              <a:chOff x="0" y="-1335075"/>
              <a:chExt cx="5797295" cy="834218"/>
            </a:xfrm>
          </p:grpSpPr>
          <p:sp>
            <p:nvSpPr>
              <p:cNvPr id="35" name="Rectangle 34">
                <a:extLst>
                  <a:ext uri="{FF2B5EF4-FFF2-40B4-BE49-F238E27FC236}">
                    <a16:creationId xmlns:a16="http://schemas.microsoft.com/office/drawing/2014/main" id="{9A87FDAF-C5D6-49ED-A591-F385CDE64F8F}"/>
                  </a:ext>
                </a:extLst>
              </p:cNvPr>
              <p:cNvSpPr>
                <a:spLocks noChangeAspect="1"/>
              </p:cNvSpPr>
              <p:nvPr userDrawn="1"/>
            </p:nvSpPr>
            <p:spPr>
              <a:xfrm>
                <a:off x="487200" y="-962812"/>
                <a:ext cx="452647" cy="457200"/>
              </a:xfrm>
              <a:prstGeom prst="rect">
                <a:avLst/>
              </a:prstGeom>
              <a:solidFill>
                <a:srgbClr val="2FB1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#2FB1E6</a:t>
                </a:r>
              </a:p>
            </p:txBody>
          </p:sp>
          <p:sp>
            <p:nvSpPr>
              <p:cNvPr id="36" name="Rectangle 35">
                <a:extLst>
                  <a:ext uri="{FF2B5EF4-FFF2-40B4-BE49-F238E27FC236}">
                    <a16:creationId xmlns:a16="http://schemas.microsoft.com/office/drawing/2014/main" id="{1794CEFC-5E8D-4A4E-AFBB-6138C3DDDC36}"/>
                  </a:ext>
                </a:extLst>
              </p:cNvPr>
              <p:cNvSpPr>
                <a:spLocks noChangeAspect="1"/>
              </p:cNvSpPr>
              <p:nvPr userDrawn="1"/>
            </p:nvSpPr>
            <p:spPr>
              <a:xfrm>
                <a:off x="1099" y="-962812"/>
                <a:ext cx="452647" cy="457200"/>
              </a:xfrm>
              <a:prstGeom prst="rect">
                <a:avLst/>
              </a:prstGeom>
              <a:solidFill>
                <a:srgbClr val="0957B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algn="ctr"/>
                <a:r>
                  <a:rPr lang="en-US" sz="650" b="0" i="0">
                    <a:solidFill>
                      <a:schemeClr val="bg1"/>
                    </a:solidFill>
                    <a:latin typeface="Public Sans" pitchFamily="2" charset="77"/>
                  </a:rPr>
                  <a:t>#0957BE</a:t>
                </a:r>
              </a:p>
            </p:txBody>
          </p:sp>
          <p:sp>
            <p:nvSpPr>
              <p:cNvPr id="37" name="Rectangle 36">
                <a:extLst>
                  <a:ext uri="{FF2B5EF4-FFF2-40B4-BE49-F238E27FC236}">
                    <a16:creationId xmlns:a16="http://schemas.microsoft.com/office/drawing/2014/main" id="{284AE48C-831A-4910-81E3-1F85B623FEEC}"/>
                  </a:ext>
                </a:extLst>
              </p:cNvPr>
              <p:cNvSpPr>
                <a:spLocks noChangeAspect="1"/>
              </p:cNvSpPr>
              <p:nvPr userDrawn="1"/>
            </p:nvSpPr>
            <p:spPr>
              <a:xfrm>
                <a:off x="1950479" y="-962812"/>
                <a:ext cx="452647" cy="457200"/>
              </a:xfrm>
              <a:prstGeom prst="rect">
                <a:avLst/>
              </a:prstGeom>
              <a:solidFill>
                <a:srgbClr val="5842D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#5842D2</a:t>
                </a:r>
              </a:p>
            </p:txBody>
          </p:sp>
          <p:sp>
            <p:nvSpPr>
              <p:cNvPr id="38" name="Rectangle 37">
                <a:extLst>
                  <a:ext uri="{FF2B5EF4-FFF2-40B4-BE49-F238E27FC236}">
                    <a16:creationId xmlns:a16="http://schemas.microsoft.com/office/drawing/2014/main" id="{F83EEBDE-711A-4AE5-B11E-325764F4E219}"/>
                  </a:ext>
                </a:extLst>
              </p:cNvPr>
              <p:cNvSpPr>
                <a:spLocks noChangeAspect="1"/>
              </p:cNvSpPr>
              <p:nvPr userDrawn="1"/>
            </p:nvSpPr>
            <p:spPr>
              <a:xfrm>
                <a:off x="1459825" y="-961715"/>
                <a:ext cx="457200" cy="460858"/>
              </a:xfrm>
              <a:prstGeom prst="rect">
                <a:avLst/>
              </a:prstGeom>
              <a:solidFill>
                <a:srgbClr val="33287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#33287C</a:t>
                </a:r>
              </a:p>
            </p:txBody>
          </p:sp>
          <p:sp>
            <p:nvSpPr>
              <p:cNvPr id="39" name="Rectangle 38">
                <a:extLst>
                  <a:ext uri="{FF2B5EF4-FFF2-40B4-BE49-F238E27FC236}">
                    <a16:creationId xmlns:a16="http://schemas.microsoft.com/office/drawing/2014/main" id="{7EE08A8B-66CA-42B5-A763-5196D194D629}"/>
                  </a:ext>
                </a:extLst>
              </p:cNvPr>
              <p:cNvSpPr>
                <a:spLocks noChangeAspect="1"/>
              </p:cNvSpPr>
              <p:nvPr userDrawn="1"/>
            </p:nvSpPr>
            <p:spPr>
              <a:xfrm>
                <a:off x="973301" y="-962309"/>
                <a:ext cx="453070" cy="457200"/>
              </a:xfrm>
              <a:prstGeom prst="rect">
                <a:avLst/>
              </a:prstGeom>
              <a:solidFill>
                <a:srgbClr val="9BD7EE"/>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#9BD7EE</a:t>
                </a:r>
              </a:p>
            </p:txBody>
          </p:sp>
          <p:sp>
            <p:nvSpPr>
              <p:cNvPr id="40" name="Rectangle 39">
                <a:extLst>
                  <a:ext uri="{FF2B5EF4-FFF2-40B4-BE49-F238E27FC236}">
                    <a16:creationId xmlns:a16="http://schemas.microsoft.com/office/drawing/2014/main" id="{FD14E050-A560-4D74-A857-AF7C05368AEC}"/>
                  </a:ext>
                </a:extLst>
              </p:cNvPr>
              <p:cNvSpPr>
                <a:spLocks noChangeAspect="1"/>
              </p:cNvSpPr>
              <p:nvPr userDrawn="1"/>
            </p:nvSpPr>
            <p:spPr>
              <a:xfrm>
                <a:off x="2922681" y="-964284"/>
                <a:ext cx="451224" cy="457200"/>
              </a:xfrm>
              <a:prstGeom prst="rect">
                <a:avLst/>
              </a:prstGeom>
              <a:solidFill>
                <a:srgbClr val="94285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#942859</a:t>
                </a:r>
              </a:p>
            </p:txBody>
          </p:sp>
          <p:sp>
            <p:nvSpPr>
              <p:cNvPr id="41" name="Rectangle 40">
                <a:extLst>
                  <a:ext uri="{FF2B5EF4-FFF2-40B4-BE49-F238E27FC236}">
                    <a16:creationId xmlns:a16="http://schemas.microsoft.com/office/drawing/2014/main" id="{32804DBF-2F93-40B9-96DA-9DBA3CA90EA7}"/>
                  </a:ext>
                </a:extLst>
              </p:cNvPr>
              <p:cNvSpPr>
                <a:spLocks noChangeAspect="1"/>
              </p:cNvSpPr>
              <p:nvPr userDrawn="1"/>
            </p:nvSpPr>
            <p:spPr>
              <a:xfrm>
                <a:off x="2436580" y="-962812"/>
                <a:ext cx="452647" cy="457200"/>
              </a:xfrm>
              <a:prstGeom prst="rect">
                <a:avLst/>
              </a:prstGeom>
              <a:solidFill>
                <a:srgbClr val="B8B2E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#B8B2E4</a:t>
                </a:r>
              </a:p>
            </p:txBody>
          </p:sp>
          <p:sp>
            <p:nvSpPr>
              <p:cNvPr id="13" name="TextBox 12">
                <a:extLst>
                  <a:ext uri="{FF2B5EF4-FFF2-40B4-BE49-F238E27FC236}">
                    <a16:creationId xmlns:a16="http://schemas.microsoft.com/office/drawing/2014/main" id="{FEF2D6F2-B0EC-35DD-4EE0-0177ABFA183D}"/>
                  </a:ext>
                </a:extLst>
              </p:cNvPr>
              <p:cNvSpPr txBox="1"/>
              <p:nvPr userDrawn="1"/>
            </p:nvSpPr>
            <p:spPr>
              <a:xfrm>
                <a:off x="0" y="-1335075"/>
                <a:ext cx="1264770" cy="369332"/>
              </a:xfrm>
              <a:prstGeom prst="rect">
                <a:avLst/>
              </a:prstGeom>
              <a:noFill/>
            </p:spPr>
            <p:txBody>
              <a:bodyPr wrap="none" lIns="0" tIns="0" rIns="0" bIns="182880" rtlCol="0">
                <a:spAutoFit/>
              </a:bodyPr>
              <a:lstStyle/>
              <a:p>
                <a:r>
                  <a:rPr lang="en-US" sz="1200">
                    <a:latin typeface="Public Sans" pitchFamily="2" charset="77"/>
                  </a:rPr>
                  <a:t>Secondary Colors</a:t>
                </a:r>
              </a:p>
            </p:txBody>
          </p:sp>
          <p:sp>
            <p:nvSpPr>
              <p:cNvPr id="14" name="Rectangle 13">
                <a:extLst>
                  <a:ext uri="{FF2B5EF4-FFF2-40B4-BE49-F238E27FC236}">
                    <a16:creationId xmlns:a16="http://schemas.microsoft.com/office/drawing/2014/main" id="{B1217B08-496D-CD6C-4601-D19A54C37048}"/>
                  </a:ext>
                </a:extLst>
              </p:cNvPr>
              <p:cNvSpPr>
                <a:spLocks noChangeAspect="1"/>
              </p:cNvSpPr>
              <p:nvPr userDrawn="1"/>
            </p:nvSpPr>
            <p:spPr>
              <a:xfrm>
                <a:off x="3407359" y="-964284"/>
                <a:ext cx="451224" cy="457200"/>
              </a:xfrm>
              <a:prstGeom prst="rect">
                <a:avLst/>
              </a:prstGeom>
              <a:solidFill>
                <a:srgbClr val="FD449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#FD4497</a:t>
                </a:r>
              </a:p>
            </p:txBody>
          </p:sp>
          <p:sp>
            <p:nvSpPr>
              <p:cNvPr id="15" name="Rectangle 14">
                <a:extLst>
                  <a:ext uri="{FF2B5EF4-FFF2-40B4-BE49-F238E27FC236}">
                    <a16:creationId xmlns:a16="http://schemas.microsoft.com/office/drawing/2014/main" id="{6DA41C20-55BD-96BA-1735-2DA26647F502}"/>
                  </a:ext>
                </a:extLst>
              </p:cNvPr>
              <p:cNvSpPr>
                <a:spLocks noChangeAspect="1"/>
              </p:cNvSpPr>
              <p:nvPr userDrawn="1"/>
            </p:nvSpPr>
            <p:spPr>
              <a:xfrm>
                <a:off x="3892037" y="-964284"/>
                <a:ext cx="451224" cy="457200"/>
              </a:xfrm>
              <a:prstGeom prst="rect">
                <a:avLst/>
              </a:prstGeom>
              <a:solidFill>
                <a:srgbClr val="FCC1D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#FCC1DC</a:t>
                </a:r>
              </a:p>
            </p:txBody>
          </p:sp>
          <p:sp>
            <p:nvSpPr>
              <p:cNvPr id="16" name="Rectangle 15">
                <a:extLst>
                  <a:ext uri="{FF2B5EF4-FFF2-40B4-BE49-F238E27FC236}">
                    <a16:creationId xmlns:a16="http://schemas.microsoft.com/office/drawing/2014/main" id="{B0E0C146-9758-0A73-D1E0-4E4DED5D90C3}"/>
                  </a:ext>
                </a:extLst>
              </p:cNvPr>
              <p:cNvSpPr>
                <a:spLocks noChangeAspect="1"/>
              </p:cNvSpPr>
              <p:nvPr userDrawn="1"/>
            </p:nvSpPr>
            <p:spPr>
              <a:xfrm>
                <a:off x="4376715" y="-964284"/>
                <a:ext cx="451224" cy="457200"/>
              </a:xfrm>
              <a:prstGeom prst="rect">
                <a:avLst/>
              </a:prstGeom>
              <a:solidFill>
                <a:srgbClr val="18847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#188478</a:t>
                </a:r>
              </a:p>
            </p:txBody>
          </p:sp>
          <p:sp>
            <p:nvSpPr>
              <p:cNvPr id="17" name="Rectangle 16">
                <a:extLst>
                  <a:ext uri="{FF2B5EF4-FFF2-40B4-BE49-F238E27FC236}">
                    <a16:creationId xmlns:a16="http://schemas.microsoft.com/office/drawing/2014/main" id="{B6E18B88-2F02-8A49-8BDE-0FD5671E6A28}"/>
                  </a:ext>
                </a:extLst>
              </p:cNvPr>
              <p:cNvSpPr>
                <a:spLocks noChangeAspect="1"/>
              </p:cNvSpPr>
              <p:nvPr userDrawn="1"/>
            </p:nvSpPr>
            <p:spPr>
              <a:xfrm>
                <a:off x="4861393" y="-964284"/>
                <a:ext cx="451224" cy="457200"/>
              </a:xfrm>
              <a:prstGeom prst="rect">
                <a:avLst/>
              </a:prstGeom>
              <a:solidFill>
                <a:srgbClr val="29E1C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#29E1CB</a:t>
                </a:r>
              </a:p>
            </p:txBody>
          </p:sp>
          <p:sp>
            <p:nvSpPr>
              <p:cNvPr id="18" name="Rectangle 17">
                <a:extLst>
                  <a:ext uri="{FF2B5EF4-FFF2-40B4-BE49-F238E27FC236}">
                    <a16:creationId xmlns:a16="http://schemas.microsoft.com/office/drawing/2014/main" id="{3B5CA77C-7FF9-0E4E-714E-2662CE8B95BD}"/>
                  </a:ext>
                </a:extLst>
              </p:cNvPr>
              <p:cNvSpPr>
                <a:spLocks noChangeAspect="1"/>
              </p:cNvSpPr>
              <p:nvPr userDrawn="1"/>
            </p:nvSpPr>
            <p:spPr>
              <a:xfrm>
                <a:off x="5346071" y="-964284"/>
                <a:ext cx="451224" cy="457200"/>
              </a:xfrm>
              <a:prstGeom prst="rect">
                <a:avLst/>
              </a:prstGeom>
              <a:solidFill>
                <a:srgbClr val="ADECE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#ADECE5</a:t>
                </a:r>
              </a:p>
            </p:txBody>
          </p:sp>
        </p:grpSp>
        <p:grpSp>
          <p:nvGrpSpPr>
            <p:cNvPr id="69" name="Group 68">
              <a:extLst>
                <a:ext uri="{FF2B5EF4-FFF2-40B4-BE49-F238E27FC236}">
                  <a16:creationId xmlns:a16="http://schemas.microsoft.com/office/drawing/2014/main" id="{CAD1BB52-A5F6-D7F5-7A50-C1332EBD23A2}"/>
                </a:ext>
              </a:extLst>
            </p:cNvPr>
            <p:cNvGrpSpPr/>
            <p:nvPr userDrawn="1"/>
          </p:nvGrpSpPr>
          <p:grpSpPr>
            <a:xfrm>
              <a:off x="0" y="-2600549"/>
              <a:ext cx="1917025" cy="834218"/>
              <a:chOff x="0" y="-2506960"/>
              <a:chExt cx="1917025" cy="834218"/>
            </a:xfrm>
          </p:grpSpPr>
          <p:sp>
            <p:nvSpPr>
              <p:cNvPr id="64" name="Rectangle 63">
                <a:extLst>
                  <a:ext uri="{FF2B5EF4-FFF2-40B4-BE49-F238E27FC236}">
                    <a16:creationId xmlns:a16="http://schemas.microsoft.com/office/drawing/2014/main" id="{A8BF7C8E-ABFE-E5B8-40E3-56D4E37FBA2B}"/>
                  </a:ext>
                </a:extLst>
              </p:cNvPr>
              <p:cNvSpPr>
                <a:spLocks noChangeAspect="1"/>
              </p:cNvSpPr>
              <p:nvPr userDrawn="1"/>
            </p:nvSpPr>
            <p:spPr>
              <a:xfrm>
                <a:off x="487200" y="-2134697"/>
                <a:ext cx="452647" cy="457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#001B5E</a:t>
                </a:r>
              </a:p>
            </p:txBody>
          </p:sp>
          <p:sp>
            <p:nvSpPr>
              <p:cNvPr id="65" name="Rectangle 64">
                <a:extLst>
                  <a:ext uri="{FF2B5EF4-FFF2-40B4-BE49-F238E27FC236}">
                    <a16:creationId xmlns:a16="http://schemas.microsoft.com/office/drawing/2014/main" id="{CCB6D161-2FD2-25F9-5316-EF08C361E7F5}"/>
                  </a:ext>
                </a:extLst>
              </p:cNvPr>
              <p:cNvSpPr>
                <a:spLocks noChangeAspect="1"/>
              </p:cNvSpPr>
              <p:nvPr userDrawn="1"/>
            </p:nvSpPr>
            <p:spPr>
              <a:xfrm>
                <a:off x="1099" y="-2134697"/>
                <a:ext cx="452647"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algn="ctr"/>
                <a:r>
                  <a:rPr lang="en-US" sz="650" b="0" i="0">
                    <a:solidFill>
                      <a:schemeClr val="bg1"/>
                    </a:solidFill>
                    <a:latin typeface="Public Sans" pitchFamily="2" charset="77"/>
                  </a:rPr>
                  <a:t>#000334</a:t>
                </a:r>
              </a:p>
            </p:txBody>
          </p:sp>
          <p:sp>
            <p:nvSpPr>
              <p:cNvPr id="66" name="Rectangle 65">
                <a:extLst>
                  <a:ext uri="{FF2B5EF4-FFF2-40B4-BE49-F238E27FC236}">
                    <a16:creationId xmlns:a16="http://schemas.microsoft.com/office/drawing/2014/main" id="{3475B9D5-4A57-1361-D69A-8FF33F900931}"/>
                  </a:ext>
                </a:extLst>
              </p:cNvPr>
              <p:cNvSpPr>
                <a:spLocks noChangeAspect="1"/>
              </p:cNvSpPr>
              <p:nvPr userDrawn="1"/>
            </p:nvSpPr>
            <p:spPr>
              <a:xfrm>
                <a:off x="1459825" y="-2133600"/>
                <a:ext cx="457200" cy="460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#FFFFFF</a:t>
                </a:r>
              </a:p>
            </p:txBody>
          </p:sp>
          <p:sp>
            <p:nvSpPr>
              <p:cNvPr id="67" name="Rectangle 66">
                <a:extLst>
                  <a:ext uri="{FF2B5EF4-FFF2-40B4-BE49-F238E27FC236}">
                    <a16:creationId xmlns:a16="http://schemas.microsoft.com/office/drawing/2014/main" id="{90F11380-71CC-F4D4-728B-23B795D6A150}"/>
                  </a:ext>
                </a:extLst>
              </p:cNvPr>
              <p:cNvSpPr>
                <a:spLocks noChangeAspect="1"/>
              </p:cNvSpPr>
              <p:nvPr userDrawn="1"/>
            </p:nvSpPr>
            <p:spPr>
              <a:xfrm>
                <a:off x="973301" y="-2134194"/>
                <a:ext cx="453070" cy="457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#52DAF2</a:t>
                </a:r>
              </a:p>
            </p:txBody>
          </p:sp>
          <p:sp>
            <p:nvSpPr>
              <p:cNvPr id="68" name="TextBox 67">
                <a:extLst>
                  <a:ext uri="{FF2B5EF4-FFF2-40B4-BE49-F238E27FC236}">
                    <a16:creationId xmlns:a16="http://schemas.microsoft.com/office/drawing/2014/main" id="{6C988D50-E580-59D9-F44E-88A2F90E7E53}"/>
                  </a:ext>
                </a:extLst>
              </p:cNvPr>
              <p:cNvSpPr txBox="1"/>
              <p:nvPr userDrawn="1"/>
            </p:nvSpPr>
            <p:spPr>
              <a:xfrm>
                <a:off x="0" y="-2506960"/>
                <a:ext cx="1056379" cy="369332"/>
              </a:xfrm>
              <a:prstGeom prst="rect">
                <a:avLst/>
              </a:prstGeom>
              <a:noFill/>
            </p:spPr>
            <p:txBody>
              <a:bodyPr wrap="none" lIns="0" tIns="0" rIns="0" bIns="182880" rtlCol="0">
                <a:spAutoFit/>
              </a:bodyPr>
              <a:lstStyle/>
              <a:p>
                <a:r>
                  <a:rPr lang="en-US" sz="1200">
                    <a:latin typeface="Public Sans" pitchFamily="2" charset="77"/>
                  </a:rPr>
                  <a:t>Primary Colors</a:t>
                </a:r>
              </a:p>
            </p:txBody>
          </p:sp>
        </p:grpSp>
        <p:grpSp>
          <p:nvGrpSpPr>
            <p:cNvPr id="71" name="Group 70">
              <a:extLst>
                <a:ext uri="{FF2B5EF4-FFF2-40B4-BE49-F238E27FC236}">
                  <a16:creationId xmlns:a16="http://schemas.microsoft.com/office/drawing/2014/main" id="{F59F9A1D-BE00-D14E-9172-9908A102B4A4}"/>
                </a:ext>
              </a:extLst>
            </p:cNvPr>
            <p:cNvGrpSpPr/>
            <p:nvPr userDrawn="1"/>
          </p:nvGrpSpPr>
          <p:grpSpPr>
            <a:xfrm>
              <a:off x="6394705" y="-1571544"/>
              <a:ext cx="5797295" cy="834218"/>
              <a:chOff x="0" y="-1335075"/>
              <a:chExt cx="5797295" cy="834218"/>
            </a:xfrm>
          </p:grpSpPr>
          <p:sp>
            <p:nvSpPr>
              <p:cNvPr id="72" name="Rectangle 71">
                <a:extLst>
                  <a:ext uri="{FF2B5EF4-FFF2-40B4-BE49-F238E27FC236}">
                    <a16:creationId xmlns:a16="http://schemas.microsoft.com/office/drawing/2014/main" id="{32CA5A8F-D011-BFB4-F4B8-31A54C378C51}"/>
                  </a:ext>
                </a:extLst>
              </p:cNvPr>
              <p:cNvSpPr>
                <a:spLocks noChangeAspect="1"/>
              </p:cNvSpPr>
              <p:nvPr userDrawn="1"/>
            </p:nvSpPr>
            <p:spPr>
              <a:xfrm>
                <a:off x="487200" y="-962812"/>
                <a:ext cx="452647" cy="457200"/>
              </a:xfrm>
              <a:prstGeom prst="rect">
                <a:avLst/>
              </a:prstGeom>
              <a:solidFill>
                <a:srgbClr val="F3F5F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#F3F5F8</a:t>
                </a:r>
              </a:p>
            </p:txBody>
          </p:sp>
          <p:sp>
            <p:nvSpPr>
              <p:cNvPr id="73" name="Rectangle 72">
                <a:extLst>
                  <a:ext uri="{FF2B5EF4-FFF2-40B4-BE49-F238E27FC236}">
                    <a16:creationId xmlns:a16="http://schemas.microsoft.com/office/drawing/2014/main" id="{08283563-4742-08D6-6BC6-AC9A211DADBF}"/>
                  </a:ext>
                </a:extLst>
              </p:cNvPr>
              <p:cNvSpPr>
                <a:spLocks noChangeAspect="1"/>
              </p:cNvSpPr>
              <p:nvPr userDrawn="1"/>
            </p:nvSpPr>
            <p:spPr>
              <a:xfrm>
                <a:off x="1099" y="-962812"/>
                <a:ext cx="452647"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algn="ctr"/>
                <a:r>
                  <a:rPr lang="en-US" sz="650" b="0" i="0">
                    <a:solidFill>
                      <a:schemeClr val="tx1"/>
                    </a:solidFill>
                    <a:latin typeface="Public Sans" pitchFamily="2" charset="77"/>
                  </a:rPr>
                  <a:t>#FFFFFF</a:t>
                </a:r>
              </a:p>
            </p:txBody>
          </p:sp>
          <p:sp>
            <p:nvSpPr>
              <p:cNvPr id="74" name="Rectangle 73">
                <a:extLst>
                  <a:ext uri="{FF2B5EF4-FFF2-40B4-BE49-F238E27FC236}">
                    <a16:creationId xmlns:a16="http://schemas.microsoft.com/office/drawing/2014/main" id="{6B01A114-DC35-0336-A3B7-C12095F89914}"/>
                  </a:ext>
                </a:extLst>
              </p:cNvPr>
              <p:cNvSpPr>
                <a:spLocks noChangeAspect="1"/>
              </p:cNvSpPr>
              <p:nvPr userDrawn="1"/>
            </p:nvSpPr>
            <p:spPr>
              <a:xfrm>
                <a:off x="1950479" y="-962812"/>
                <a:ext cx="452647" cy="457200"/>
              </a:xfrm>
              <a:prstGeom prst="rect">
                <a:avLst/>
              </a:prstGeom>
              <a:solidFill>
                <a:srgbClr val="CCD5E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#CCD5E1</a:t>
                </a:r>
              </a:p>
            </p:txBody>
          </p:sp>
          <p:sp>
            <p:nvSpPr>
              <p:cNvPr id="75" name="Rectangle 74">
                <a:extLst>
                  <a:ext uri="{FF2B5EF4-FFF2-40B4-BE49-F238E27FC236}">
                    <a16:creationId xmlns:a16="http://schemas.microsoft.com/office/drawing/2014/main" id="{A06A5660-2480-ECFE-0612-E1CF5A8F2A83}"/>
                  </a:ext>
                </a:extLst>
              </p:cNvPr>
              <p:cNvSpPr>
                <a:spLocks noChangeAspect="1"/>
              </p:cNvSpPr>
              <p:nvPr userDrawn="1"/>
            </p:nvSpPr>
            <p:spPr>
              <a:xfrm>
                <a:off x="1459825" y="-961715"/>
                <a:ext cx="457200" cy="460858"/>
              </a:xfrm>
              <a:prstGeom prst="rect">
                <a:avLst/>
              </a:prstGeom>
              <a:solidFill>
                <a:srgbClr val="D7DEE8"/>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#D7DEE8</a:t>
                </a:r>
              </a:p>
            </p:txBody>
          </p:sp>
          <p:sp>
            <p:nvSpPr>
              <p:cNvPr id="76" name="Rectangle 75">
                <a:extLst>
                  <a:ext uri="{FF2B5EF4-FFF2-40B4-BE49-F238E27FC236}">
                    <a16:creationId xmlns:a16="http://schemas.microsoft.com/office/drawing/2014/main" id="{E406610F-ED7D-5B1D-319C-EC9D7537FBAD}"/>
                  </a:ext>
                </a:extLst>
              </p:cNvPr>
              <p:cNvSpPr>
                <a:spLocks noChangeAspect="1"/>
              </p:cNvSpPr>
              <p:nvPr userDrawn="1"/>
            </p:nvSpPr>
            <p:spPr>
              <a:xfrm>
                <a:off x="973301" y="-962309"/>
                <a:ext cx="453070" cy="457200"/>
              </a:xfrm>
              <a:prstGeom prst="rect">
                <a:avLst/>
              </a:prstGeom>
              <a:solidFill>
                <a:srgbClr val="E5EA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#E5EAF0</a:t>
                </a:r>
              </a:p>
            </p:txBody>
          </p:sp>
          <p:sp>
            <p:nvSpPr>
              <p:cNvPr id="77" name="Rectangle 76">
                <a:extLst>
                  <a:ext uri="{FF2B5EF4-FFF2-40B4-BE49-F238E27FC236}">
                    <a16:creationId xmlns:a16="http://schemas.microsoft.com/office/drawing/2014/main" id="{CE9A4631-3281-B8FC-FAB3-C4F9FF78E7ED}"/>
                  </a:ext>
                </a:extLst>
              </p:cNvPr>
              <p:cNvSpPr>
                <a:spLocks noChangeAspect="1"/>
              </p:cNvSpPr>
              <p:nvPr userDrawn="1"/>
            </p:nvSpPr>
            <p:spPr>
              <a:xfrm>
                <a:off x="2922681" y="-964284"/>
                <a:ext cx="451224" cy="457200"/>
              </a:xfrm>
              <a:prstGeom prst="rect">
                <a:avLst/>
              </a:prstGeom>
              <a:solidFill>
                <a:srgbClr val="959BA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#959BA3</a:t>
                </a:r>
              </a:p>
            </p:txBody>
          </p:sp>
          <p:sp>
            <p:nvSpPr>
              <p:cNvPr id="78" name="Rectangle 77">
                <a:extLst>
                  <a:ext uri="{FF2B5EF4-FFF2-40B4-BE49-F238E27FC236}">
                    <a16:creationId xmlns:a16="http://schemas.microsoft.com/office/drawing/2014/main" id="{7AADCEFA-5801-6FC6-A7A0-DCDAF89160F3}"/>
                  </a:ext>
                </a:extLst>
              </p:cNvPr>
              <p:cNvSpPr>
                <a:spLocks noChangeAspect="1"/>
              </p:cNvSpPr>
              <p:nvPr userDrawn="1"/>
            </p:nvSpPr>
            <p:spPr>
              <a:xfrm>
                <a:off x="2436580" y="-962812"/>
                <a:ext cx="452647" cy="457200"/>
              </a:xfrm>
              <a:prstGeom prst="rect">
                <a:avLst/>
              </a:prstGeom>
              <a:solidFill>
                <a:srgbClr val="BAC2CC"/>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tx1"/>
                    </a:solidFill>
                    <a:latin typeface="Public Sans" pitchFamily="2" charset="77"/>
                  </a:rPr>
                  <a:t>#BAC2CC</a:t>
                </a:r>
              </a:p>
            </p:txBody>
          </p:sp>
          <p:sp>
            <p:nvSpPr>
              <p:cNvPr id="79" name="TextBox 78">
                <a:extLst>
                  <a:ext uri="{FF2B5EF4-FFF2-40B4-BE49-F238E27FC236}">
                    <a16:creationId xmlns:a16="http://schemas.microsoft.com/office/drawing/2014/main" id="{E3F74E8E-2461-F9B6-37F2-6848B19B1F24}"/>
                  </a:ext>
                </a:extLst>
              </p:cNvPr>
              <p:cNvSpPr txBox="1"/>
              <p:nvPr userDrawn="1"/>
            </p:nvSpPr>
            <p:spPr>
              <a:xfrm>
                <a:off x="0" y="-1335075"/>
                <a:ext cx="1037143" cy="369332"/>
              </a:xfrm>
              <a:prstGeom prst="rect">
                <a:avLst/>
              </a:prstGeom>
              <a:noFill/>
            </p:spPr>
            <p:txBody>
              <a:bodyPr wrap="none" lIns="0" tIns="0" rIns="0" bIns="182880" rtlCol="0">
                <a:spAutoFit/>
              </a:bodyPr>
              <a:lstStyle/>
              <a:p>
                <a:r>
                  <a:rPr lang="en-US" sz="1200">
                    <a:latin typeface="Public Sans" pitchFamily="2" charset="77"/>
                  </a:rPr>
                  <a:t>Neutral Colors</a:t>
                </a:r>
              </a:p>
            </p:txBody>
          </p:sp>
          <p:sp>
            <p:nvSpPr>
              <p:cNvPr id="80" name="Rectangle 79">
                <a:extLst>
                  <a:ext uri="{FF2B5EF4-FFF2-40B4-BE49-F238E27FC236}">
                    <a16:creationId xmlns:a16="http://schemas.microsoft.com/office/drawing/2014/main" id="{B2410C20-C055-3F12-EB43-7587C64410E7}"/>
                  </a:ext>
                </a:extLst>
              </p:cNvPr>
              <p:cNvSpPr>
                <a:spLocks noChangeAspect="1"/>
              </p:cNvSpPr>
              <p:nvPr userDrawn="1"/>
            </p:nvSpPr>
            <p:spPr>
              <a:xfrm>
                <a:off x="3407359" y="-964284"/>
                <a:ext cx="451224" cy="457200"/>
              </a:xfrm>
              <a:prstGeom prst="rect">
                <a:avLst/>
              </a:prstGeom>
              <a:solidFill>
                <a:srgbClr val="6F747A"/>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#6F747A</a:t>
                </a:r>
              </a:p>
            </p:txBody>
          </p:sp>
          <p:sp>
            <p:nvSpPr>
              <p:cNvPr id="81" name="Rectangle 80">
                <a:extLst>
                  <a:ext uri="{FF2B5EF4-FFF2-40B4-BE49-F238E27FC236}">
                    <a16:creationId xmlns:a16="http://schemas.microsoft.com/office/drawing/2014/main" id="{1ADBA87A-4713-32BA-6078-CB5CE7963DF1}"/>
                  </a:ext>
                </a:extLst>
              </p:cNvPr>
              <p:cNvSpPr>
                <a:spLocks noChangeAspect="1"/>
              </p:cNvSpPr>
              <p:nvPr userDrawn="1"/>
            </p:nvSpPr>
            <p:spPr>
              <a:xfrm>
                <a:off x="3892037" y="-964284"/>
                <a:ext cx="451224" cy="457200"/>
              </a:xfrm>
              <a:prstGeom prst="rect">
                <a:avLst/>
              </a:prstGeom>
              <a:solidFill>
                <a:srgbClr val="4A4D5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#4A4D52</a:t>
                </a:r>
              </a:p>
            </p:txBody>
          </p:sp>
          <p:sp>
            <p:nvSpPr>
              <p:cNvPr id="82" name="Rectangle 81">
                <a:extLst>
                  <a:ext uri="{FF2B5EF4-FFF2-40B4-BE49-F238E27FC236}">
                    <a16:creationId xmlns:a16="http://schemas.microsoft.com/office/drawing/2014/main" id="{EBC4413E-7385-B519-6A46-ED64A6718981}"/>
                  </a:ext>
                </a:extLst>
              </p:cNvPr>
              <p:cNvSpPr>
                <a:spLocks noChangeAspect="1"/>
              </p:cNvSpPr>
              <p:nvPr userDrawn="1"/>
            </p:nvSpPr>
            <p:spPr>
              <a:xfrm>
                <a:off x="4376715" y="-964284"/>
                <a:ext cx="451224" cy="457200"/>
              </a:xfrm>
              <a:prstGeom prst="rect">
                <a:avLst/>
              </a:prstGeom>
              <a:solidFill>
                <a:srgbClr val="25272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#252729</a:t>
                </a:r>
              </a:p>
            </p:txBody>
          </p:sp>
          <p:sp>
            <p:nvSpPr>
              <p:cNvPr id="83" name="Rectangle 82">
                <a:extLst>
                  <a:ext uri="{FF2B5EF4-FFF2-40B4-BE49-F238E27FC236}">
                    <a16:creationId xmlns:a16="http://schemas.microsoft.com/office/drawing/2014/main" id="{FB5798A0-CEC0-DB36-EAB3-2EB3ED23FF98}"/>
                  </a:ext>
                </a:extLst>
              </p:cNvPr>
              <p:cNvSpPr>
                <a:spLocks noChangeAspect="1"/>
              </p:cNvSpPr>
              <p:nvPr userDrawn="1"/>
            </p:nvSpPr>
            <p:spPr>
              <a:xfrm>
                <a:off x="4861393" y="-964284"/>
                <a:ext cx="451224" cy="457200"/>
              </a:xfrm>
              <a:prstGeom prst="rect">
                <a:avLst/>
              </a:prstGeom>
              <a:solidFill>
                <a:srgbClr val="13131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#131314</a:t>
                </a:r>
              </a:p>
            </p:txBody>
          </p:sp>
          <p:sp>
            <p:nvSpPr>
              <p:cNvPr id="84" name="Rectangle 83">
                <a:extLst>
                  <a:ext uri="{FF2B5EF4-FFF2-40B4-BE49-F238E27FC236}">
                    <a16:creationId xmlns:a16="http://schemas.microsoft.com/office/drawing/2014/main" id="{6E412D3D-862A-0FE6-B005-A152EA078C20}"/>
                  </a:ext>
                </a:extLst>
              </p:cNvPr>
              <p:cNvSpPr>
                <a:spLocks noChangeAspect="1"/>
              </p:cNvSpPr>
              <p:nvPr userDrawn="1"/>
            </p:nvSpPr>
            <p:spPr>
              <a:xfrm>
                <a:off x="5346071" y="-964284"/>
                <a:ext cx="451224" cy="4572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45720" rtlCol="0" anchor="b" anchorCtr="0"/>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650" b="0" i="0">
                    <a:solidFill>
                      <a:schemeClr val="bg1"/>
                    </a:solidFill>
                    <a:latin typeface="Public Sans" pitchFamily="2" charset="77"/>
                  </a:rPr>
                  <a:t>#000000</a:t>
                </a:r>
              </a:p>
            </p:txBody>
          </p:sp>
        </p:grpSp>
      </p:grpSp>
    </p:spTree>
    <p:extLst>
      <p:ext uri="{BB962C8B-B14F-4D97-AF65-F5344CB8AC3E}">
        <p14:creationId xmlns:p14="http://schemas.microsoft.com/office/powerpoint/2010/main" val="3606706307"/>
      </p:ext>
    </p:extLst>
  </p:cSld>
  <p:clrMap bg1="lt1" tx1="dk1" bg2="lt2" tx2="dk2" accent1="accent1" accent2="accent2" accent3="accent3" accent4="accent4" accent5="accent5" accent6="accent6" hlink="hlink" folHlink="folHlink"/>
  <p:sldLayoutIdLst>
    <p:sldLayoutId id="2147483902" r:id="rId1"/>
    <p:sldLayoutId id="2147483982" r:id="rId2"/>
    <p:sldLayoutId id="2147483861" r:id="rId3"/>
    <p:sldLayoutId id="2147484053" r:id="rId4"/>
    <p:sldLayoutId id="2147484057" r:id="rId5"/>
    <p:sldLayoutId id="2147484054" r:id="rId6"/>
    <p:sldLayoutId id="2147484056" r:id="rId7"/>
    <p:sldLayoutId id="2147484058" r:id="rId8"/>
    <p:sldLayoutId id="2147484098" r:id="rId9"/>
    <p:sldLayoutId id="2147484060" r:id="rId10"/>
    <p:sldLayoutId id="2147484065" r:id="rId11"/>
    <p:sldLayoutId id="2147484066" r:id="rId12"/>
    <p:sldLayoutId id="2147484067" r:id="rId13"/>
    <p:sldLayoutId id="2147484068" r:id="rId14"/>
    <p:sldLayoutId id="2147484069" r:id="rId15"/>
    <p:sldLayoutId id="2147484070" r:id="rId16"/>
    <p:sldLayoutId id="2147484071" r:id="rId17"/>
    <p:sldLayoutId id="2147484072" r:id="rId18"/>
    <p:sldLayoutId id="2147484073" r:id="rId19"/>
    <p:sldLayoutId id="2147484074" r:id="rId20"/>
    <p:sldLayoutId id="2147484075" r:id="rId21"/>
    <p:sldLayoutId id="2147483863" r:id="rId22"/>
    <p:sldLayoutId id="2147483862" r:id="rId23"/>
  </p:sldLayoutIdLst>
  <p:hf hdr="0" ftr="0" dt="0"/>
  <p:txStyles>
    <p:titleStyle>
      <a:lvl1pPr algn="l" defTabSz="914400" rtl="0" eaLnBrk="1" latinLnBrk="0" hangingPunct="1">
        <a:lnSpc>
          <a:spcPct val="90000"/>
        </a:lnSpc>
        <a:spcBef>
          <a:spcPct val="0"/>
        </a:spcBef>
        <a:buNone/>
        <a:defRPr sz="3000" b="1" i="0" kern="1200">
          <a:solidFill>
            <a:schemeClr val="accent2"/>
          </a:solidFill>
          <a:latin typeface="Poppins" pitchFamily="2" charset="77"/>
          <a:ea typeface="+mj-ea"/>
          <a:cs typeface="Poppins" pitchFamily="2" charset="77"/>
        </a:defRPr>
      </a:lvl1pPr>
    </p:titleStyle>
    <p:bodyStyle>
      <a:lvl1pPr marL="228600" indent="-228600" algn="l" defTabSz="914400" rtl="0" eaLnBrk="1" latinLnBrk="0" hangingPunct="1">
        <a:lnSpc>
          <a:spcPct val="100000"/>
        </a:lnSpc>
        <a:spcBef>
          <a:spcPts val="500"/>
        </a:spcBef>
        <a:spcAft>
          <a:spcPts val="0"/>
        </a:spcAft>
        <a:buFont typeface="Arial" panose="020B0604020202020204" pitchFamily="34" charset="0"/>
        <a:buChar char="●"/>
        <a:defRPr sz="1400" b="0" i="0" kern="1200">
          <a:solidFill>
            <a:schemeClr val="accent2"/>
          </a:solidFill>
          <a:latin typeface="Public Sans" pitchFamily="2" charset="77"/>
          <a:ea typeface="+mn-ea"/>
          <a:cs typeface="+mn-cs"/>
        </a:defRPr>
      </a:lvl1pPr>
      <a:lvl2pPr marL="457200" indent="-228600" algn="l" defTabSz="914400" rtl="0" eaLnBrk="1" latinLnBrk="0" hangingPunct="1">
        <a:lnSpc>
          <a:spcPct val="100000"/>
        </a:lnSpc>
        <a:spcBef>
          <a:spcPts val="0"/>
        </a:spcBef>
        <a:spcAft>
          <a:spcPts val="0"/>
        </a:spcAft>
        <a:buFont typeface="Arial Unicode MS" panose="020B0604020202020204" pitchFamily="34" charset="-128"/>
        <a:buChar char="⁃"/>
        <a:defRPr sz="1400" b="0" i="0" kern="1200">
          <a:solidFill>
            <a:schemeClr val="accent2"/>
          </a:solidFill>
          <a:latin typeface="Public Sans" pitchFamily="2" charset="77"/>
          <a:ea typeface="+mn-ea"/>
          <a:cs typeface="+mn-cs"/>
        </a:defRPr>
      </a:lvl2pPr>
      <a:lvl3pPr marL="685800" indent="-228600" algn="l" defTabSz="914400" rtl="0" eaLnBrk="1" latinLnBrk="0" hangingPunct="1">
        <a:lnSpc>
          <a:spcPct val="100000"/>
        </a:lnSpc>
        <a:spcBef>
          <a:spcPts val="0"/>
        </a:spcBef>
        <a:spcAft>
          <a:spcPts val="0"/>
        </a:spcAft>
        <a:buSzPct val="85000"/>
        <a:buFont typeface="Arial" panose="020B0604020202020204" pitchFamily="34" charset="0"/>
        <a:buChar char="○"/>
        <a:defRPr sz="1400" b="0" i="0" kern="1200">
          <a:solidFill>
            <a:schemeClr val="accent2"/>
          </a:solidFill>
          <a:latin typeface="Public Sans" pitchFamily="2" charset="77"/>
          <a:ea typeface="+mn-ea"/>
          <a:cs typeface="+mn-cs"/>
        </a:defRPr>
      </a:lvl3pPr>
      <a:lvl4pPr marL="12700" indent="0" algn="l" defTabSz="914400" rtl="0" eaLnBrk="1" latinLnBrk="0" hangingPunct="1">
        <a:lnSpc>
          <a:spcPct val="100000"/>
        </a:lnSpc>
        <a:spcBef>
          <a:spcPts val="1000"/>
        </a:spcBef>
        <a:spcAft>
          <a:spcPts val="500"/>
        </a:spcAft>
        <a:buFontTx/>
        <a:buNone/>
        <a:tabLst/>
        <a:defRPr sz="1600" b="1" i="0" kern="1200">
          <a:solidFill>
            <a:schemeClr val="accent2"/>
          </a:solidFill>
          <a:latin typeface="Public Sans" pitchFamily="2" charset="77"/>
          <a:ea typeface="+mn-ea"/>
          <a:cs typeface="+mn-cs"/>
        </a:defRPr>
      </a:lvl4pPr>
      <a:lvl5pPr marL="4763" indent="0" algn="l" defTabSz="914400" rtl="0" eaLnBrk="1" latinLnBrk="0" hangingPunct="1">
        <a:lnSpc>
          <a:spcPct val="100000"/>
        </a:lnSpc>
        <a:spcBef>
          <a:spcPts val="500"/>
        </a:spcBef>
        <a:spcAft>
          <a:spcPts val="500"/>
        </a:spcAft>
        <a:buFontTx/>
        <a:buNone/>
        <a:tabLst/>
        <a:defRPr sz="1400" b="0" i="1" kern="1200">
          <a:solidFill>
            <a:schemeClr val="accent2"/>
          </a:solidFill>
          <a:latin typeface="Public Sans" pitchFamily="2" charset="77"/>
          <a:ea typeface="+mn-ea"/>
          <a:cs typeface="+mn-cs"/>
        </a:defRPr>
      </a:lvl5pPr>
      <a:lvl6pPr marL="4763" indent="0" algn="l" defTabSz="914400" rtl="0" eaLnBrk="1" latinLnBrk="0" hangingPunct="1">
        <a:lnSpc>
          <a:spcPct val="100000"/>
        </a:lnSpc>
        <a:spcBef>
          <a:spcPts val="1000"/>
        </a:spcBef>
        <a:buFontTx/>
        <a:buNone/>
        <a:tabLst/>
        <a:defRPr sz="1000" b="0" i="0" kern="1200">
          <a:solidFill>
            <a:schemeClr val="tx1"/>
          </a:solidFill>
          <a:latin typeface="Public Sans" pitchFamily="2" charset="77"/>
          <a:ea typeface="+mn-ea"/>
          <a:cs typeface="+mn-cs"/>
        </a:defRPr>
      </a:lvl6pPr>
      <a:lvl7pPr marL="2743200" indent="0" algn="r" defTabSz="914400" rtl="0" eaLnBrk="1" latinLnBrk="0" hangingPunct="1">
        <a:lnSpc>
          <a:spcPct val="120000"/>
        </a:lnSpc>
        <a:spcBef>
          <a:spcPts val="2400"/>
        </a:spcBef>
        <a:buFontTx/>
        <a:buNone/>
        <a:defRPr sz="1200" b="0" i="0" kern="1200">
          <a:solidFill>
            <a:schemeClr val="tx1"/>
          </a:solidFill>
          <a:latin typeface="Public Sans" pitchFamily="2" charset="77"/>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5A702-23E1-048E-7BD1-7B5205A213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709B1E-846B-76D2-B250-C8BCC6C79354}"/>
              </a:ext>
            </a:extLst>
          </p:cNvPr>
          <p:cNvSpPr>
            <a:spLocks noGrp="1"/>
          </p:cNvSpPr>
          <p:nvPr>
            <p:ph type="title"/>
          </p:nvPr>
        </p:nvSpPr>
        <p:spPr/>
        <p:txBody>
          <a:bodyPr/>
          <a:lstStyle/>
          <a:p>
            <a:r>
              <a:rPr lang="en-US"/>
              <a:t>Instructions on using this template</a:t>
            </a:r>
          </a:p>
        </p:txBody>
      </p:sp>
      <p:sp>
        <p:nvSpPr>
          <p:cNvPr id="4" name="Slide Number Placeholder 3">
            <a:extLst>
              <a:ext uri="{FF2B5EF4-FFF2-40B4-BE49-F238E27FC236}">
                <a16:creationId xmlns:a16="http://schemas.microsoft.com/office/drawing/2014/main" id="{04B823F4-0274-7293-CD6D-2E90466830AF}"/>
              </a:ext>
            </a:extLst>
          </p:cNvPr>
          <p:cNvSpPr>
            <a:spLocks noGrp="1"/>
          </p:cNvSpPr>
          <p:nvPr>
            <p:ph type="sldNum" sz="quarter" idx="4"/>
          </p:nvPr>
        </p:nvSpPr>
        <p:spPr/>
        <p:txBody>
          <a:bodyPr/>
          <a:lstStyle/>
          <a:p>
            <a:fld id="{6BC98F5C-0043-440F-8E93-B7C856130645}" type="slidenum">
              <a:rPr lang="en-US" smtClean="0"/>
              <a:pPr/>
              <a:t>0</a:t>
            </a:fld>
            <a:endParaRPr lang="en-US"/>
          </a:p>
        </p:txBody>
      </p:sp>
      <p:sp>
        <p:nvSpPr>
          <p:cNvPr id="5" name="Text Placeholder 4">
            <a:extLst>
              <a:ext uri="{FF2B5EF4-FFF2-40B4-BE49-F238E27FC236}">
                <a16:creationId xmlns:a16="http://schemas.microsoft.com/office/drawing/2014/main" id="{890C7BBB-A5EE-1744-102D-0400E6F8D429}"/>
              </a:ext>
            </a:extLst>
          </p:cNvPr>
          <p:cNvSpPr>
            <a:spLocks noGrp="1"/>
          </p:cNvSpPr>
          <p:nvPr>
            <p:ph type="body" sz="quarter" idx="13"/>
          </p:nvPr>
        </p:nvSpPr>
        <p:spPr>
          <a:xfrm>
            <a:off x="252530" y="1296246"/>
            <a:ext cx="11599334" cy="4648200"/>
          </a:xfrm>
        </p:spPr>
        <p:txBody>
          <a:bodyPr vert="horz" lIns="0" tIns="0" rIns="0" bIns="0" rtlCol="0" anchor="t">
            <a:noAutofit/>
          </a:bodyPr>
          <a:lstStyle/>
          <a:p>
            <a:pPr marL="355600" lvl="3" indent="-342900">
              <a:spcBef>
                <a:spcPts val="300"/>
              </a:spcBef>
              <a:buFont typeface="Calibri Light" panose="020F0302020204030204"/>
              <a:buAutoNum type="arabicPeriod"/>
            </a:pPr>
            <a:r>
              <a:rPr lang="en-US" b="0">
                <a:latin typeface="Public Sans"/>
              </a:rPr>
              <a:t>The submitted slides will facilitate discussion of your solution summary, which will lead to a recommendation to encourage/discourage submission of a full proposal. At least one person from each organization in the proposing team must participate in the presentation. </a:t>
            </a:r>
            <a:endParaRPr lang="en-US" b="0"/>
          </a:p>
          <a:p>
            <a:pPr marL="355600" lvl="3" indent="-342900">
              <a:spcBef>
                <a:spcPts val="300"/>
              </a:spcBef>
              <a:buFont typeface="+mj-lt"/>
              <a:buAutoNum type="arabicPeriod"/>
            </a:pPr>
            <a:r>
              <a:rPr lang="en-US" b="0">
                <a:latin typeface="Public Sans"/>
              </a:rPr>
              <a:t>You may adapt this template to your institution’s letterhead for your presentation as needed. </a:t>
            </a:r>
          </a:p>
          <a:p>
            <a:pPr marL="355600" lvl="3" indent="-342900">
              <a:spcBef>
                <a:spcPts val="300"/>
              </a:spcBef>
              <a:buFont typeface="+mj-lt"/>
              <a:buAutoNum type="arabicPeriod"/>
            </a:pPr>
            <a:r>
              <a:rPr lang="en-US" b="0">
                <a:latin typeface="Public Sans"/>
              </a:rPr>
              <a:t>After the submission deadline, submitted slides may not be changed and should be presented as they were submitted.</a:t>
            </a:r>
          </a:p>
          <a:p>
            <a:pPr marL="355600" lvl="3" indent="-342900">
              <a:spcBef>
                <a:spcPts val="300"/>
              </a:spcBef>
              <a:buFont typeface="+mj-lt"/>
              <a:buAutoNum type="arabicPeriod"/>
            </a:pPr>
            <a:r>
              <a:rPr lang="en-US" b="0">
                <a:latin typeface="Public Sans"/>
              </a:rPr>
              <a:t>Suggested content is provided on each slide. Content should be succinct and informative enough to enable the team to understand the solution in preparation for the discussion - focus on concepts and innovation.</a:t>
            </a:r>
          </a:p>
          <a:p>
            <a:pPr marL="355600" lvl="3" indent="-342900">
              <a:spcBef>
                <a:spcPts val="300"/>
              </a:spcBef>
              <a:buFont typeface="Calibri Light" panose="020F0302020204030204"/>
              <a:buAutoNum type="arabicPeriod"/>
            </a:pPr>
            <a:r>
              <a:rPr lang="en-US" b="0">
                <a:latin typeface="Public Sans"/>
              </a:rPr>
              <a:t>You may add slides as needed, but the presentation may not exceed 15 minutes, followed by up to 15 minutes of discussion with the FASTPASS team for Q/A. Back up slides can be included for reference during the discussion. Please note, the BOE slide should be clear and concise but does not need to be briefed as part of your presentation.   </a:t>
            </a:r>
          </a:p>
          <a:p>
            <a:pPr marL="355600" lvl="3" indent="-342900">
              <a:spcBef>
                <a:spcPts val="300"/>
              </a:spcBef>
              <a:buFont typeface="+mj-lt"/>
              <a:buAutoNum type="arabicPeriod"/>
            </a:pPr>
            <a:r>
              <a:rPr lang="en-US" b="0">
                <a:latin typeface="Public Sans"/>
              </a:rPr>
              <a:t>Assume the audience is familiar with the details of the FASTPASS ISO and background information related to the problem. Your presentation does not need to restate anything from the ISO requirements or go into the problem statement. Focus on </a:t>
            </a:r>
            <a:r>
              <a:rPr lang="en-US" b="0" u="sng">
                <a:latin typeface="Public Sans"/>
              </a:rPr>
              <a:t>your specific solution or approach</a:t>
            </a:r>
            <a:r>
              <a:rPr lang="en-US" b="0">
                <a:latin typeface="Public Sans"/>
              </a:rPr>
              <a:t>. </a:t>
            </a:r>
            <a:r>
              <a:rPr lang="en-US" b="0">
                <a:solidFill>
                  <a:schemeClr val="accent5"/>
                </a:solidFill>
                <a:latin typeface="Public Sans"/>
              </a:rPr>
              <a:t>DO NOT </a:t>
            </a:r>
            <a:r>
              <a:rPr lang="en-US" b="0">
                <a:latin typeface="Public Sans"/>
              </a:rPr>
              <a:t>restate the problem.</a:t>
            </a:r>
          </a:p>
          <a:p>
            <a:pPr marL="355600" lvl="3" indent="-342900">
              <a:spcBef>
                <a:spcPts val="300"/>
              </a:spcBef>
              <a:buFont typeface="+mj-lt"/>
              <a:buAutoNum type="arabicPeriod"/>
            </a:pPr>
            <a:r>
              <a:rPr lang="en-US" b="0"/>
              <a:t>Attendees to the meeting will include the FASTPASS team and proposer team.</a:t>
            </a:r>
          </a:p>
          <a:p>
            <a:pPr marL="355600" lvl="3" indent="-342900">
              <a:spcBef>
                <a:spcPts val="300"/>
              </a:spcBef>
              <a:buFont typeface="+mj-lt"/>
              <a:buAutoNum type="arabicPeriod"/>
            </a:pPr>
            <a:r>
              <a:rPr lang="en-US" b="0">
                <a:latin typeface="Public Sans"/>
              </a:rPr>
              <a:t>This is your time and the best use of it is as a discussion, please come with potential technical risks and mitigations.  We look forward to hearing your ideas.</a:t>
            </a:r>
          </a:p>
          <a:p>
            <a:pPr lvl="3">
              <a:spcBef>
                <a:spcPts val="600"/>
              </a:spcBef>
              <a:tabLst>
                <a:tab pos="8507413" algn="l"/>
              </a:tabLst>
            </a:pPr>
            <a:endParaRPr lang="en-US" b="0"/>
          </a:p>
        </p:txBody>
      </p:sp>
      <p:sp>
        <p:nvSpPr>
          <p:cNvPr id="7" name="Text Placeholder 6">
            <a:extLst>
              <a:ext uri="{FF2B5EF4-FFF2-40B4-BE49-F238E27FC236}">
                <a16:creationId xmlns:a16="http://schemas.microsoft.com/office/drawing/2014/main" id="{CC7F08AE-679C-7614-24C9-2913EC5A00F7}"/>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477055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3F12A-4943-382C-62D4-5E917EA621E9}"/>
              </a:ext>
            </a:extLst>
          </p:cNvPr>
          <p:cNvSpPr>
            <a:spLocks noGrp="1"/>
          </p:cNvSpPr>
          <p:nvPr>
            <p:ph type="ctrTitle"/>
          </p:nvPr>
        </p:nvSpPr>
        <p:spPr>
          <a:xfrm>
            <a:off x="838199" y="3044663"/>
            <a:ext cx="7750176" cy="768672"/>
          </a:xfrm>
        </p:spPr>
        <p:txBody>
          <a:bodyPr/>
          <a:lstStyle/>
          <a:p>
            <a:r>
              <a:rPr lang="en-US"/>
              <a:t>Proposal Title</a:t>
            </a:r>
          </a:p>
        </p:txBody>
      </p:sp>
      <p:sp>
        <p:nvSpPr>
          <p:cNvPr id="3" name="Text Placeholder 2">
            <a:extLst>
              <a:ext uri="{FF2B5EF4-FFF2-40B4-BE49-F238E27FC236}">
                <a16:creationId xmlns:a16="http://schemas.microsoft.com/office/drawing/2014/main" id="{06AA84C9-AC51-F683-7585-419DB6DFE573}"/>
              </a:ext>
            </a:extLst>
          </p:cNvPr>
          <p:cNvSpPr>
            <a:spLocks noGrp="1"/>
          </p:cNvSpPr>
          <p:nvPr>
            <p:ph type="body" sz="quarter" idx="10"/>
          </p:nvPr>
        </p:nvSpPr>
        <p:spPr/>
        <p:txBody>
          <a:bodyPr/>
          <a:lstStyle/>
          <a:p>
            <a:endParaRPr lang="en-US"/>
          </a:p>
        </p:txBody>
      </p:sp>
      <p:sp>
        <p:nvSpPr>
          <p:cNvPr id="4" name="Text Placeholder 3">
            <a:extLst>
              <a:ext uri="{FF2B5EF4-FFF2-40B4-BE49-F238E27FC236}">
                <a16:creationId xmlns:a16="http://schemas.microsoft.com/office/drawing/2014/main" id="{406F6660-ADDE-78A5-D7DF-D668ED347566}"/>
              </a:ext>
            </a:extLst>
          </p:cNvPr>
          <p:cNvSpPr>
            <a:spLocks noGrp="1"/>
          </p:cNvSpPr>
          <p:nvPr>
            <p:ph type="body" sz="quarter" idx="11"/>
          </p:nvPr>
        </p:nvSpPr>
        <p:spPr/>
        <p:txBody>
          <a:bodyPr/>
          <a:lstStyle/>
          <a:p>
            <a:endParaRPr lang="en-US"/>
          </a:p>
        </p:txBody>
      </p:sp>
      <p:sp>
        <p:nvSpPr>
          <p:cNvPr id="5" name="Text Placeholder 4">
            <a:extLst>
              <a:ext uri="{FF2B5EF4-FFF2-40B4-BE49-F238E27FC236}">
                <a16:creationId xmlns:a16="http://schemas.microsoft.com/office/drawing/2014/main" id="{F1CCA68E-D54E-7E87-B9C1-7B82317D4335}"/>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2009899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580C281-B9C4-D5AB-A3BD-24C1D3FA4E64}"/>
              </a:ext>
            </a:extLst>
          </p:cNvPr>
          <p:cNvSpPr>
            <a:spLocks noGrp="1"/>
          </p:cNvSpPr>
          <p:nvPr>
            <p:ph type="title"/>
          </p:nvPr>
        </p:nvSpPr>
        <p:spPr/>
        <p:txBody>
          <a:bodyPr/>
          <a:lstStyle/>
          <a:p>
            <a:r>
              <a:rPr lang="en-US"/>
              <a:t>Team</a:t>
            </a:r>
          </a:p>
        </p:txBody>
      </p:sp>
      <p:sp>
        <p:nvSpPr>
          <p:cNvPr id="3" name="Slide Number Placeholder 2">
            <a:extLst>
              <a:ext uri="{FF2B5EF4-FFF2-40B4-BE49-F238E27FC236}">
                <a16:creationId xmlns:a16="http://schemas.microsoft.com/office/drawing/2014/main" id="{931AB06D-E681-53CF-3C83-6DD2D33D2DA3}"/>
              </a:ext>
            </a:extLst>
          </p:cNvPr>
          <p:cNvSpPr>
            <a:spLocks noGrp="1"/>
          </p:cNvSpPr>
          <p:nvPr>
            <p:ph type="sldNum" sz="quarter" idx="4"/>
          </p:nvPr>
        </p:nvSpPr>
        <p:spPr/>
        <p:txBody>
          <a:bodyPr/>
          <a:lstStyle/>
          <a:p>
            <a:fld id="{6BC98F5C-0043-440F-8E93-B7C856130645}" type="slidenum">
              <a:rPr lang="en-US" smtClean="0"/>
              <a:pPr/>
              <a:t>2</a:t>
            </a:fld>
            <a:endParaRPr lang="en-US"/>
          </a:p>
        </p:txBody>
      </p:sp>
      <p:sp>
        <p:nvSpPr>
          <p:cNvPr id="8" name="Text Placeholder 7">
            <a:extLst>
              <a:ext uri="{FF2B5EF4-FFF2-40B4-BE49-F238E27FC236}">
                <a16:creationId xmlns:a16="http://schemas.microsoft.com/office/drawing/2014/main" id="{E1CE4FE2-A05E-0FDB-F3A8-872EBE25443E}"/>
              </a:ext>
            </a:extLst>
          </p:cNvPr>
          <p:cNvSpPr>
            <a:spLocks noGrp="1"/>
          </p:cNvSpPr>
          <p:nvPr>
            <p:ph type="body" sz="quarter" idx="12"/>
          </p:nvPr>
        </p:nvSpPr>
        <p:spPr/>
        <p:txBody>
          <a:bodyPr/>
          <a:lstStyle/>
          <a:p>
            <a:endParaRPr lang="en-US"/>
          </a:p>
        </p:txBody>
      </p:sp>
      <p:sp>
        <p:nvSpPr>
          <p:cNvPr id="9" name="Text Placeholder 8">
            <a:extLst>
              <a:ext uri="{FF2B5EF4-FFF2-40B4-BE49-F238E27FC236}">
                <a16:creationId xmlns:a16="http://schemas.microsoft.com/office/drawing/2014/main" id="{223499D2-CE12-59C8-AADB-43C176551184}"/>
              </a:ext>
            </a:extLst>
          </p:cNvPr>
          <p:cNvSpPr>
            <a:spLocks noGrp="1"/>
          </p:cNvSpPr>
          <p:nvPr>
            <p:ph type="body" sz="quarter" idx="13"/>
          </p:nvPr>
        </p:nvSpPr>
        <p:spPr/>
        <p:txBody>
          <a:bodyPr/>
          <a:lstStyle/>
          <a:p>
            <a:r>
              <a:rPr lang="en-US"/>
              <a:t>Provide a brief introduction of the team. We suggest having only the speakers introduce themselves and provide a brief introduction of their team, saving the majority of the time for the rest of the discussion. </a:t>
            </a:r>
          </a:p>
          <a:p>
            <a:r>
              <a:rPr lang="en-US"/>
              <a:t>If there are key personnel that still need to be identified, simply note as such. </a:t>
            </a:r>
          </a:p>
        </p:txBody>
      </p:sp>
    </p:spTree>
    <p:extLst>
      <p:ext uri="{BB962C8B-B14F-4D97-AF65-F5344CB8AC3E}">
        <p14:creationId xmlns:p14="http://schemas.microsoft.com/office/powerpoint/2010/main" val="1796209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CD398-C2C8-5494-B80B-C509F0E3A73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BF38734-B0EC-83D5-4F00-1C75303B25F4}"/>
              </a:ext>
            </a:extLst>
          </p:cNvPr>
          <p:cNvSpPr>
            <a:spLocks noGrp="1"/>
          </p:cNvSpPr>
          <p:nvPr>
            <p:ph type="title"/>
          </p:nvPr>
        </p:nvSpPr>
        <p:spPr/>
        <p:txBody>
          <a:bodyPr/>
          <a:lstStyle/>
          <a:p>
            <a:r>
              <a:rPr lang="en-US"/>
              <a:t>Concept Summary</a:t>
            </a:r>
          </a:p>
        </p:txBody>
      </p:sp>
      <p:sp>
        <p:nvSpPr>
          <p:cNvPr id="3" name="Slide Number Placeholder 2">
            <a:extLst>
              <a:ext uri="{FF2B5EF4-FFF2-40B4-BE49-F238E27FC236}">
                <a16:creationId xmlns:a16="http://schemas.microsoft.com/office/drawing/2014/main" id="{40B3987E-3C3D-74EF-F14F-92DAA49CF37A}"/>
              </a:ext>
            </a:extLst>
          </p:cNvPr>
          <p:cNvSpPr>
            <a:spLocks noGrp="1"/>
          </p:cNvSpPr>
          <p:nvPr>
            <p:ph type="sldNum" sz="quarter" idx="4"/>
          </p:nvPr>
        </p:nvSpPr>
        <p:spPr/>
        <p:txBody>
          <a:bodyPr/>
          <a:lstStyle/>
          <a:p>
            <a:fld id="{6BC98F5C-0043-440F-8E93-B7C856130645}" type="slidenum">
              <a:rPr lang="en-US" smtClean="0"/>
              <a:pPr/>
              <a:t>3</a:t>
            </a:fld>
            <a:endParaRPr lang="en-US"/>
          </a:p>
        </p:txBody>
      </p:sp>
      <p:sp>
        <p:nvSpPr>
          <p:cNvPr id="8" name="Text Placeholder 7">
            <a:extLst>
              <a:ext uri="{FF2B5EF4-FFF2-40B4-BE49-F238E27FC236}">
                <a16:creationId xmlns:a16="http://schemas.microsoft.com/office/drawing/2014/main" id="{A5AC018D-8557-240E-F08E-4FB055546573}"/>
              </a:ext>
            </a:extLst>
          </p:cNvPr>
          <p:cNvSpPr>
            <a:spLocks noGrp="1"/>
          </p:cNvSpPr>
          <p:nvPr>
            <p:ph type="body" sz="quarter" idx="12"/>
          </p:nvPr>
        </p:nvSpPr>
        <p:spPr/>
        <p:txBody>
          <a:bodyPr/>
          <a:lstStyle/>
          <a:p>
            <a:endParaRPr lang="en-US"/>
          </a:p>
        </p:txBody>
      </p:sp>
      <p:sp>
        <p:nvSpPr>
          <p:cNvPr id="9" name="Text Placeholder 8">
            <a:extLst>
              <a:ext uri="{FF2B5EF4-FFF2-40B4-BE49-F238E27FC236}">
                <a16:creationId xmlns:a16="http://schemas.microsoft.com/office/drawing/2014/main" id="{E4B788CF-FD41-A571-2EB3-E39136D79BC9}"/>
              </a:ext>
            </a:extLst>
          </p:cNvPr>
          <p:cNvSpPr>
            <a:spLocks noGrp="1"/>
          </p:cNvSpPr>
          <p:nvPr>
            <p:ph type="body" sz="quarter" idx="13"/>
          </p:nvPr>
        </p:nvSpPr>
        <p:spPr/>
        <p:txBody>
          <a:bodyPr/>
          <a:lstStyle/>
          <a:p>
            <a:r>
              <a:rPr lang="en-US"/>
              <a:t>Identify the applicable technical areas (TAs) for the proposed submission (1 or 2 or both). </a:t>
            </a:r>
          </a:p>
          <a:p>
            <a:r>
              <a:rPr lang="en-US"/>
              <a:t>Clearly describe the current state of the technology. Describe the concept with minimal jargon and explain how it addresses the applicable FASTPASS TA. </a:t>
            </a:r>
          </a:p>
          <a:p>
            <a:r>
              <a:rPr lang="en-US"/>
              <a:t>Focus on how your proposal will uniquely address the problem, your technological innovations, and how you will leverage existing technology to ultimately create the desired end product.</a:t>
            </a:r>
          </a:p>
          <a:p>
            <a:r>
              <a:rPr lang="en-US"/>
              <a:t>If you have figures / pictures / tables to show, you may use additional slides.</a:t>
            </a:r>
          </a:p>
          <a:p>
            <a:endParaRPr lang="en-US"/>
          </a:p>
        </p:txBody>
      </p:sp>
    </p:spTree>
    <p:extLst>
      <p:ext uri="{BB962C8B-B14F-4D97-AF65-F5344CB8AC3E}">
        <p14:creationId xmlns:p14="http://schemas.microsoft.com/office/powerpoint/2010/main" val="496985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818EB-69CA-2557-460D-28F799001E06}"/>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306BF264-1257-AA8D-A9A0-ED94833F64BC}"/>
              </a:ext>
            </a:extLst>
          </p:cNvPr>
          <p:cNvSpPr>
            <a:spLocks noGrp="1"/>
          </p:cNvSpPr>
          <p:nvPr>
            <p:ph type="title"/>
          </p:nvPr>
        </p:nvSpPr>
        <p:spPr/>
        <p:txBody>
          <a:bodyPr/>
          <a:lstStyle/>
          <a:p>
            <a:r>
              <a:rPr lang="en-US">
                <a:latin typeface="Poppins"/>
                <a:cs typeface="Poppins"/>
              </a:rPr>
              <a:t>Risk Mitigation Discussion </a:t>
            </a:r>
          </a:p>
        </p:txBody>
      </p:sp>
      <p:sp>
        <p:nvSpPr>
          <p:cNvPr id="3" name="Slide Number Placeholder 2">
            <a:extLst>
              <a:ext uri="{FF2B5EF4-FFF2-40B4-BE49-F238E27FC236}">
                <a16:creationId xmlns:a16="http://schemas.microsoft.com/office/drawing/2014/main" id="{8C38297A-EFA4-F619-E0A8-A513C40DD3BB}"/>
              </a:ext>
            </a:extLst>
          </p:cNvPr>
          <p:cNvSpPr>
            <a:spLocks noGrp="1"/>
          </p:cNvSpPr>
          <p:nvPr>
            <p:ph type="sldNum" sz="quarter" idx="4"/>
          </p:nvPr>
        </p:nvSpPr>
        <p:spPr/>
        <p:txBody>
          <a:bodyPr/>
          <a:lstStyle/>
          <a:p>
            <a:fld id="{6BC98F5C-0043-440F-8E93-B7C856130645}" type="slidenum">
              <a:rPr lang="en-US" smtClean="0"/>
              <a:pPr/>
              <a:t>4</a:t>
            </a:fld>
            <a:endParaRPr lang="en-US"/>
          </a:p>
        </p:txBody>
      </p:sp>
      <p:sp>
        <p:nvSpPr>
          <p:cNvPr id="8" name="Text Placeholder 7">
            <a:extLst>
              <a:ext uri="{FF2B5EF4-FFF2-40B4-BE49-F238E27FC236}">
                <a16:creationId xmlns:a16="http://schemas.microsoft.com/office/drawing/2014/main" id="{E0281772-BC60-A403-BD66-EE37EA6148E1}"/>
              </a:ext>
            </a:extLst>
          </p:cNvPr>
          <p:cNvSpPr>
            <a:spLocks noGrp="1"/>
          </p:cNvSpPr>
          <p:nvPr>
            <p:ph type="body" sz="quarter" idx="12"/>
          </p:nvPr>
        </p:nvSpPr>
        <p:spPr/>
        <p:txBody>
          <a:bodyPr/>
          <a:lstStyle/>
          <a:p>
            <a:endParaRPr lang="en-US"/>
          </a:p>
        </p:txBody>
      </p:sp>
      <p:sp>
        <p:nvSpPr>
          <p:cNvPr id="9" name="Text Placeholder 8">
            <a:extLst>
              <a:ext uri="{FF2B5EF4-FFF2-40B4-BE49-F238E27FC236}">
                <a16:creationId xmlns:a16="http://schemas.microsoft.com/office/drawing/2014/main" id="{6D81506B-6A8F-D3CF-1B48-DB49D6EC0961}"/>
              </a:ext>
            </a:extLst>
          </p:cNvPr>
          <p:cNvSpPr>
            <a:spLocks noGrp="1"/>
          </p:cNvSpPr>
          <p:nvPr>
            <p:ph type="body" sz="quarter" idx="13"/>
          </p:nvPr>
        </p:nvSpPr>
        <p:spPr/>
        <p:txBody>
          <a:bodyPr vert="horz" lIns="0" tIns="0" rIns="0" bIns="0" rtlCol="0" anchor="t">
            <a:noAutofit/>
          </a:bodyPr>
          <a:lstStyle/>
          <a:p>
            <a:r>
              <a:rPr lang="en-US">
                <a:latin typeface="Public Sans"/>
              </a:rPr>
              <a:t>Use this space to highlight any specific questions / issues that you think the FASTPASS team will want to address that may create barriers to achieving your project objectives.</a:t>
            </a:r>
          </a:p>
          <a:p>
            <a:endParaRPr lang="en-US"/>
          </a:p>
        </p:txBody>
      </p:sp>
    </p:spTree>
    <p:extLst>
      <p:ext uri="{BB962C8B-B14F-4D97-AF65-F5344CB8AC3E}">
        <p14:creationId xmlns:p14="http://schemas.microsoft.com/office/powerpoint/2010/main" val="1463345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E1BDF-D7BA-D37C-5817-761D825CDCD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06AFC9B2-00F0-4045-2AFC-61A29746495A}"/>
              </a:ext>
            </a:extLst>
          </p:cNvPr>
          <p:cNvSpPr>
            <a:spLocks noGrp="1"/>
          </p:cNvSpPr>
          <p:nvPr>
            <p:ph type="title"/>
          </p:nvPr>
        </p:nvSpPr>
        <p:spPr/>
        <p:txBody>
          <a:bodyPr/>
          <a:lstStyle/>
          <a:p>
            <a:r>
              <a:rPr lang="en-US"/>
              <a:t>Basis of Estimate</a:t>
            </a:r>
          </a:p>
        </p:txBody>
      </p:sp>
      <p:sp>
        <p:nvSpPr>
          <p:cNvPr id="3" name="Slide Number Placeholder 2">
            <a:extLst>
              <a:ext uri="{FF2B5EF4-FFF2-40B4-BE49-F238E27FC236}">
                <a16:creationId xmlns:a16="http://schemas.microsoft.com/office/drawing/2014/main" id="{CF4C6FF9-CA0B-D4D6-E796-EAC6414812C8}"/>
              </a:ext>
            </a:extLst>
          </p:cNvPr>
          <p:cNvSpPr>
            <a:spLocks noGrp="1"/>
          </p:cNvSpPr>
          <p:nvPr>
            <p:ph type="sldNum" sz="quarter" idx="4"/>
          </p:nvPr>
        </p:nvSpPr>
        <p:spPr/>
        <p:txBody>
          <a:bodyPr/>
          <a:lstStyle/>
          <a:p>
            <a:fld id="{6BC98F5C-0043-440F-8E93-B7C856130645}" type="slidenum">
              <a:rPr lang="en-US" smtClean="0"/>
              <a:pPr/>
              <a:t>5</a:t>
            </a:fld>
            <a:endParaRPr lang="en-US"/>
          </a:p>
        </p:txBody>
      </p:sp>
      <p:sp>
        <p:nvSpPr>
          <p:cNvPr id="8" name="Text Placeholder 7">
            <a:extLst>
              <a:ext uri="{FF2B5EF4-FFF2-40B4-BE49-F238E27FC236}">
                <a16:creationId xmlns:a16="http://schemas.microsoft.com/office/drawing/2014/main" id="{963E4B55-CE73-60C3-A8DA-6BCA85B803D8}"/>
              </a:ext>
            </a:extLst>
          </p:cNvPr>
          <p:cNvSpPr>
            <a:spLocks noGrp="1"/>
          </p:cNvSpPr>
          <p:nvPr>
            <p:ph type="body" sz="quarter" idx="12"/>
          </p:nvPr>
        </p:nvSpPr>
        <p:spPr/>
        <p:txBody>
          <a:bodyPr/>
          <a:lstStyle/>
          <a:p>
            <a:endParaRPr lang="en-US"/>
          </a:p>
        </p:txBody>
      </p:sp>
      <p:sp>
        <p:nvSpPr>
          <p:cNvPr id="9" name="Text Placeholder 8">
            <a:extLst>
              <a:ext uri="{FF2B5EF4-FFF2-40B4-BE49-F238E27FC236}">
                <a16:creationId xmlns:a16="http://schemas.microsoft.com/office/drawing/2014/main" id="{8A71DE8F-4C41-4A31-5979-41020B831FCF}"/>
              </a:ext>
            </a:extLst>
          </p:cNvPr>
          <p:cNvSpPr>
            <a:spLocks noGrp="1"/>
          </p:cNvSpPr>
          <p:nvPr>
            <p:ph type="body" sz="quarter" idx="13"/>
          </p:nvPr>
        </p:nvSpPr>
        <p:spPr/>
        <p:txBody>
          <a:bodyPr/>
          <a:lstStyle/>
          <a:p>
            <a:r>
              <a:rPr lang="en-US"/>
              <a:t>Please include a BOE to support the proposed project budget as well as the total project cost including cost sharing, if applicable.  At a minimum, this should ideally include cost by TA and by phase, with other details as known.  </a:t>
            </a:r>
          </a:p>
        </p:txBody>
      </p:sp>
    </p:spTree>
    <p:extLst>
      <p:ext uri="{BB962C8B-B14F-4D97-AF65-F5344CB8AC3E}">
        <p14:creationId xmlns:p14="http://schemas.microsoft.com/office/powerpoint/2010/main" val="2343948616"/>
      </p:ext>
    </p:extLst>
  </p:cSld>
  <p:clrMapOvr>
    <a:masterClrMapping/>
  </p:clrMapOvr>
</p:sld>
</file>

<file path=ppt/theme/theme1.xml><?xml version="1.0" encoding="utf-8"?>
<a:theme xmlns:a="http://schemas.openxmlformats.org/drawingml/2006/main" name="Title + Divider Styles">
  <a:themeElements>
    <a:clrScheme name="ARPA-H">
      <a:dk1>
        <a:srgbClr val="131314"/>
      </a:dk1>
      <a:lt1>
        <a:srgbClr val="FFFFFF"/>
      </a:lt1>
      <a:dk2>
        <a:srgbClr val="5841D2"/>
      </a:dk2>
      <a:lt2>
        <a:srgbClr val="E5EAF0"/>
      </a:lt2>
      <a:accent1>
        <a:srgbClr val="959BA3"/>
      </a:accent1>
      <a:accent2>
        <a:srgbClr val="000334"/>
      </a:accent2>
      <a:accent3>
        <a:srgbClr val="001B5E"/>
      </a:accent3>
      <a:accent4>
        <a:srgbClr val="51DAF2"/>
      </a:accent4>
      <a:accent5>
        <a:srgbClr val="FD4497"/>
      </a:accent5>
      <a:accent6>
        <a:srgbClr val="28E1CB"/>
      </a:accent6>
      <a:hlink>
        <a:srgbClr val="0957BE"/>
      </a:hlink>
      <a:folHlink>
        <a:srgbClr val="2FB1E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202467"/>
        </a:solidFill>
        <a:ln>
          <a:noFill/>
        </a:ln>
      </a:spPr>
      <a:bodyPr rtlCol="0" anchor="ctr"/>
      <a:lstStyle>
        <a:defPPr algn="ctr">
          <a:defRPr>
            <a:solidFill>
              <a:schemeClr val="lt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RPA-H Slide Template (Oct 2025).pptx" id="{680203E8-FAE0-4262-A9AF-C6224E18C9CA}" vid="{08071DAF-DAFB-47BB-9105-CD35DD9FB0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dcff412-ce58-4683-bbdf-aba8a2de937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F89B68BBFE5E349BE5B33E63B89F7CC" ma:contentTypeVersion="10" ma:contentTypeDescription="Create a new document." ma:contentTypeScope="" ma:versionID="6bc592761cb26938445428d09beffa5b">
  <xsd:schema xmlns:xsd="http://www.w3.org/2001/XMLSchema" xmlns:xs="http://www.w3.org/2001/XMLSchema" xmlns:p="http://schemas.microsoft.com/office/2006/metadata/properties" xmlns:ns2="4dcff412-ce58-4683-bbdf-aba8a2de9371" targetNamespace="http://schemas.microsoft.com/office/2006/metadata/properties" ma:root="true" ma:fieldsID="850a6e3749cef00c009333f559596a5e" ns2:_="">
    <xsd:import namespace="4dcff412-ce58-4683-bbdf-aba8a2de937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cff412-ce58-4683-bbdf-aba8a2de93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ba3d992-a253-47c4-ad97-b3000a673b07"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83E877-B2EC-459C-82FF-694E0977BA4B}">
  <ds:schemaRefs>
    <ds:schemaRef ds:uri="http://schemas.microsoft.com/sharepoint/v3/contenttype/forms"/>
  </ds:schemaRefs>
</ds:datastoreItem>
</file>

<file path=customXml/itemProps2.xml><?xml version="1.0" encoding="utf-8"?>
<ds:datastoreItem xmlns:ds="http://schemas.openxmlformats.org/officeDocument/2006/customXml" ds:itemID="{A767FEBB-E194-4DEB-89B5-C8CD976FD34D}">
  <ds:schemaRefs>
    <ds:schemaRef ds:uri="http://www.w3.org/XML/1998/namespace"/>
    <ds:schemaRef ds:uri="http://schemas.microsoft.com/office/infopath/2007/PartnerControls"/>
    <ds:schemaRef ds:uri="http://purl.org/dc/terms/"/>
    <ds:schemaRef ds:uri="http://purl.org/dc/elements/1.1/"/>
    <ds:schemaRef ds:uri="http://schemas.microsoft.com/office/2006/documentManagement/types"/>
    <ds:schemaRef ds:uri="http://schemas.microsoft.com/office/2006/metadata/properties"/>
    <ds:schemaRef ds:uri="http://purl.org/dc/dcmitype/"/>
    <ds:schemaRef ds:uri="http://schemas.openxmlformats.org/package/2006/metadata/core-properties"/>
    <ds:schemaRef ds:uri="4dcff412-ce58-4683-bbdf-aba8a2de9371"/>
  </ds:schemaRefs>
</ds:datastoreItem>
</file>

<file path=customXml/itemProps3.xml><?xml version="1.0" encoding="utf-8"?>
<ds:datastoreItem xmlns:ds="http://schemas.openxmlformats.org/officeDocument/2006/customXml" ds:itemID="{FEA42B6A-0671-47CC-B489-FC4990A2B383}">
  <ds:schemaRefs>
    <ds:schemaRef ds:uri="4dcff412-ce58-4683-bbdf-aba8a2de937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4b77578-9773-42d5-8507-251ca2dc2b06}" enabled="0" method="" siteId="{14b77578-9773-42d5-8507-251ca2dc2b06}" removed="1"/>
  <clbl:label id="{39403df3-4f99-429e-bcca-aef45d118c06}" enabled="1" method="Standard" siteId="{5685c435-011d-4ece-8236-5a545c0ff8a9}" removed="0"/>
  <clbl:label id="{e4a76287-cf44-450a-9565-94fa46e7aae8}" enabled="1" method="Standard" siteId="{d5fe813e-0caa-432a-b2ac-d555aa91bd1c}" removed="0"/>
</clbl:labelList>
</file>

<file path=docProps/app.xml><?xml version="1.0" encoding="utf-8"?>
<Properties xmlns="http://schemas.openxmlformats.org/officeDocument/2006/extended-properties" xmlns:vt="http://schemas.openxmlformats.org/officeDocument/2006/docPropsVTypes">
  <Template>Title + Divider Styles</Template>
  <TotalTime>0</TotalTime>
  <Words>523</Words>
  <Application>Microsoft Office PowerPoint</Application>
  <PresentationFormat>Widescreen</PresentationFormat>
  <Paragraphs>27</Paragraphs>
  <Slides>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Calibri Light</vt:lpstr>
      <vt:lpstr>Arial</vt:lpstr>
      <vt:lpstr>Public Sans Light</vt:lpstr>
      <vt:lpstr>Public Sans Medium</vt:lpstr>
      <vt:lpstr>Arial Unicode MS</vt:lpstr>
      <vt:lpstr>Public Sans</vt:lpstr>
      <vt:lpstr>Poppins</vt:lpstr>
      <vt:lpstr>Title + Divider Styles</vt:lpstr>
      <vt:lpstr>Instructions on using this template</vt:lpstr>
      <vt:lpstr>Proposal Title</vt:lpstr>
      <vt:lpstr>Team</vt:lpstr>
      <vt:lpstr>Concept Summary</vt:lpstr>
      <vt:lpstr>Risk Mitigation Discussion </vt:lpstr>
      <vt:lpstr>Basis of Estimate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Megan Poorman (ARPA-H) [CTR]</dc:creator>
  <cp:lastModifiedBy>Grace Rigdon (ARPA-H) [CTR]</cp:lastModifiedBy>
  <cp:revision>2</cp:revision>
  <dcterms:created xsi:type="dcterms:W3CDTF">2025-11-06T22:40:56Z</dcterms:created>
  <dcterms:modified xsi:type="dcterms:W3CDTF">2026-08-20T13:50:05Z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0x010100DF89B68BBFE5E349BE5B33E63B89F7CC</vt:lpwstr>
  </property>
  <property fmtid="{D5CDD505-2E9C-101B-9397-08002B2CF9AE}" pid="3" name="MediaServiceImageTags">
    <vt:lpwstr/>
  </property>
  <property fmtid="{D5CDD505-2E9C-101B-9397-08002B2CF9AE}" pid="4" name="Order">
    <vt:r8>5980800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