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FFFF99"/>
    <a:srgbClr val="FF9900"/>
    <a:srgbClr val="9966FF"/>
    <a:srgbClr val="3399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0D26DE-139D-4E7F-BD90-5D138DBDF85A}" v="28" dt="2026-08-27T11:59:50.5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18" autoAdjust="0"/>
    <p:restoredTop sz="94746" autoAdjust="0"/>
  </p:normalViewPr>
  <p:slideViewPr>
    <p:cSldViewPr snapToGrid="0">
      <p:cViewPr varScale="1">
        <p:scale>
          <a:sx n="111" d="100"/>
          <a:sy n="111" d="100"/>
        </p:scale>
        <p:origin x="180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131D9BC-3689-090B-38AB-8559AB5D15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42A3EB6-7B89-C8CA-7C66-2FCBBCC70A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B105669-CA8D-F3F6-2C57-25F0DA97C0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65508C-966F-45A1-975D-E02C65988D7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2814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D33F746-236D-7562-ADB0-7074DFABAA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BDD839F-C632-120D-3775-C26ED469BF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BF58772-26EE-3204-82DE-B01EB4109B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9497C2-9A85-4543-89E4-25D8F91F87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0492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87FC725-5E9D-F820-9F66-51EC1AFC5A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CD8E290-F083-564D-EC2F-A4B68FD12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E368B7-BB66-22B0-FE78-B1CFA32F38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D00875-B395-4DC2-A0B3-2B05DEA606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846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5CD6C9-7EF5-4088-05FF-385EA58995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1F8401-F006-8235-0BCA-38F09E747E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B0B230-04A3-32FA-B639-92B06DD4CA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4BBFE1-1D40-4288-AE61-3FD8C555C5A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5436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656DCF6-1307-CD28-2CAA-9C97EB037F0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550BBC5-2302-D14E-7F85-F75AFD75DE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E592A73-99CF-ADF9-7360-6D428A48F8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C59851-A129-4E23-9CFD-337FE89B7BC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698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AFA060D-79E7-8FC5-152F-0B09FCDBDB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0C80F3B-95FE-6737-4D16-92D1FBE960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1931A34-2DA4-1F84-482B-597D536375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0A7EBE-BA9D-4E21-A71D-9E586AFD47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4273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4506EE8-6958-AD08-0BEC-1104F0F486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A26FDCA-F921-2D4B-8E74-002CE61C04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71C68B8-50D1-38E9-8545-C300A4C69A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41B260-55E4-4930-9848-EAA5455833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8373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0594EC-57BB-B7EA-BB04-841ABBEF1B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19077E-09FC-4D7E-8C3A-CBA808C8D5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C535DD-3FD5-20D4-BCC2-D52B835714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8D1295-E677-48A5-A000-B3482E7729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5785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134C7C-46D8-19F8-BCFD-337B537E63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49B55B-F88E-0D1D-C883-F521A98354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D81171-B903-3CB3-E5A1-6008FFBF5A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68CC7A-B7A5-4960-9BEB-CF62DF9753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373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BDF2F04-9D16-CCF1-8401-7CE4BD475C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85F0164-5D5A-11C8-7D10-006E865C02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15E1481-0966-FE77-0000-88653022BA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8148DF-4584-491C-88F1-33EBF2B066C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3168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FC3BAB-0580-1133-30B5-EB1735A0D0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3BCBF5C-B977-3F4E-4446-5A4541B508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C738DE2-A9F8-59B9-D4E1-68A09DDBC0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07A759-BEAD-4C2D-B516-DC1362D65F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4975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07E7C27-227F-A656-D5E4-4C82352F65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4DC780C-F253-DFE7-3B23-8E98496E3C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CD389A8-379D-EA2D-B055-80AECD1F5AB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1EF79F5-ACB9-3203-455B-3F291442CEC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D687075-8E7A-5021-B749-F6AE3044D2D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7A2A0C8-C319-447B-BF8B-961DF14B2AD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A9FB19E1-2F32-D2D7-6083-1363CDE721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81000"/>
            <a:ext cx="2438400" cy="1295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/>
              <a:t>Building 8500</a:t>
            </a:r>
          </a:p>
          <a:p>
            <a:pPr algn="ctr" eaLnBrk="1" hangingPunct="1"/>
            <a:r>
              <a:rPr lang="en-US" altLang="en-US" sz="1200" dirty="0"/>
              <a:t>1515 Iceland Ave</a:t>
            </a:r>
          </a:p>
          <a:p>
            <a:pPr algn="ctr" eaLnBrk="1" hangingPunct="1"/>
            <a:r>
              <a:rPr lang="en-US" altLang="en-US" sz="1200" dirty="0"/>
              <a:t>Vandenberg SFB, California</a:t>
            </a:r>
          </a:p>
          <a:p>
            <a:pPr algn="ctr" eaLnBrk="1" hangingPunct="1"/>
            <a:r>
              <a:rPr lang="en-US" altLang="en-US" sz="1200" dirty="0"/>
              <a:t>93437-5320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B4B7F86D-866C-377C-CA77-72428E1E60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200400"/>
            <a:ext cx="18288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/>
              <a:t>30 CONS</a:t>
            </a:r>
          </a:p>
          <a:p>
            <a:pPr algn="ctr" eaLnBrk="1" hangingPunct="1"/>
            <a:endParaRPr lang="en-US" altLang="en-US" dirty="0"/>
          </a:p>
          <a:p>
            <a:pPr algn="ctr" eaLnBrk="1" hangingPunct="1"/>
            <a:endParaRPr lang="en-US" altLang="en-US" dirty="0"/>
          </a:p>
          <a:p>
            <a:pPr algn="ctr" eaLnBrk="1" hangingPunct="1"/>
            <a:endParaRPr lang="en-US" altLang="en-US" dirty="0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EB2F4576-3CAA-5F86-1A01-9ED9866CCF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5105400"/>
            <a:ext cx="18288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dirty="0"/>
              <a:t>30 SW/XP</a:t>
            </a:r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06E47FC4-907B-CCE9-E230-C68072FC02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5715000"/>
            <a:ext cx="68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54" name="Line 6">
            <a:extLst>
              <a:ext uri="{FF2B5EF4-FFF2-40B4-BE49-F238E27FC236}">
                <a16:creationId xmlns:a16="http://schemas.microsoft.com/office/drawing/2014/main" id="{A543DA19-A208-7AB1-81FC-92AE6D6C8066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5715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5" name="Line 7">
            <a:extLst>
              <a:ext uri="{FF2B5EF4-FFF2-40B4-BE49-F238E27FC236}">
                <a16:creationId xmlns:a16="http://schemas.microsoft.com/office/drawing/2014/main" id="{19B65281-F3B1-F9A9-375E-2147146587A5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63246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6" name="Line 8">
            <a:extLst>
              <a:ext uri="{FF2B5EF4-FFF2-40B4-BE49-F238E27FC236}">
                <a16:creationId xmlns:a16="http://schemas.microsoft.com/office/drawing/2014/main" id="{E57FAE18-BFAA-1E34-B051-CBCFFB72B518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5715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7" name="Rectangle 9">
            <a:extLst>
              <a:ext uri="{FF2B5EF4-FFF2-40B4-BE49-F238E27FC236}">
                <a16:creationId xmlns:a16="http://schemas.microsoft.com/office/drawing/2014/main" id="{0E4F5D3E-BFFF-E901-B5E1-BFCC307787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5715000"/>
            <a:ext cx="533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800"/>
          </a:p>
        </p:txBody>
      </p:sp>
      <p:sp>
        <p:nvSpPr>
          <p:cNvPr id="2058" name="Rectangle 10">
            <a:extLst>
              <a:ext uri="{FF2B5EF4-FFF2-40B4-BE49-F238E27FC236}">
                <a16:creationId xmlns:a16="http://schemas.microsoft.com/office/drawing/2014/main" id="{7368EC50-80FF-9C64-430A-8F6FB145CD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5867400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59" name="Line 11">
            <a:extLst>
              <a:ext uri="{FF2B5EF4-FFF2-40B4-BE49-F238E27FC236}">
                <a16:creationId xmlns:a16="http://schemas.microsoft.com/office/drawing/2014/main" id="{0CE41C54-8CF2-1622-FB38-F70EE84D172A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63246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60" name="Line 12">
            <a:extLst>
              <a:ext uri="{FF2B5EF4-FFF2-40B4-BE49-F238E27FC236}">
                <a16:creationId xmlns:a16="http://schemas.microsoft.com/office/drawing/2014/main" id="{89E1A386-C8D9-3CD2-E4D9-45004AA1F1A5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5867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61" name="Text Box 13">
            <a:extLst>
              <a:ext uri="{FF2B5EF4-FFF2-40B4-BE49-F238E27FC236}">
                <a16:creationId xmlns:a16="http://schemas.microsoft.com/office/drawing/2014/main" id="{AF3E903D-41BB-7450-65F3-4D4A370580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399" y="5924490"/>
            <a:ext cx="838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000" dirty="0"/>
              <a:t>Source Selection</a:t>
            </a:r>
          </a:p>
        </p:txBody>
      </p:sp>
      <p:sp>
        <p:nvSpPr>
          <p:cNvPr id="2062" name="Rectangle 14">
            <a:extLst>
              <a:ext uri="{FF2B5EF4-FFF2-40B4-BE49-F238E27FC236}">
                <a16:creationId xmlns:a16="http://schemas.microsoft.com/office/drawing/2014/main" id="{043410BC-38FE-F6A5-E910-E0CAB73696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5867400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900"/>
              <a:t>LCSS</a:t>
            </a:r>
          </a:p>
        </p:txBody>
      </p:sp>
      <p:sp>
        <p:nvSpPr>
          <p:cNvPr id="2063" name="Rectangle 15">
            <a:extLst>
              <a:ext uri="{FF2B5EF4-FFF2-40B4-BE49-F238E27FC236}">
                <a16:creationId xmlns:a16="http://schemas.microsoft.com/office/drawing/2014/main" id="{57FC8B35-5F9C-E028-1CEC-148B03C558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5867400"/>
            <a:ext cx="3810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900"/>
              <a:t>17th</a:t>
            </a:r>
          </a:p>
        </p:txBody>
      </p:sp>
      <p:sp>
        <p:nvSpPr>
          <p:cNvPr id="2064" name="Rectangle 16">
            <a:extLst>
              <a:ext uri="{FF2B5EF4-FFF2-40B4-BE49-F238E27FC236}">
                <a16:creationId xmlns:a16="http://schemas.microsoft.com/office/drawing/2014/main" id="{47909409-C301-B400-970C-6F718F40FC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5867400"/>
            <a:ext cx="3810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900"/>
              <a:t>ADC</a:t>
            </a:r>
          </a:p>
        </p:txBody>
      </p:sp>
      <p:sp>
        <p:nvSpPr>
          <p:cNvPr id="2065" name="Rectangle 17">
            <a:extLst>
              <a:ext uri="{FF2B5EF4-FFF2-40B4-BE49-F238E27FC236}">
                <a16:creationId xmlns:a16="http://schemas.microsoft.com/office/drawing/2014/main" id="{66378500-7588-DDC2-58CC-2B5B96C7F6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5181600"/>
            <a:ext cx="3810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900" dirty="0"/>
              <a:t>CO </a:t>
            </a:r>
          </a:p>
          <a:p>
            <a:pPr algn="ctr" eaLnBrk="1" hangingPunct="1"/>
            <a:r>
              <a:rPr lang="en-US" altLang="en-US" sz="900" dirty="0"/>
              <a:t>INTEL</a:t>
            </a:r>
            <a:endParaRPr lang="en-US" altLang="en-US" dirty="0"/>
          </a:p>
        </p:txBody>
      </p:sp>
      <p:sp>
        <p:nvSpPr>
          <p:cNvPr id="2066" name="Rectangle 18">
            <a:extLst>
              <a:ext uri="{FF2B5EF4-FFF2-40B4-BE49-F238E27FC236}">
                <a16:creationId xmlns:a16="http://schemas.microsoft.com/office/drawing/2014/main" id="{C6C78617-1CEF-F071-B065-8BDC9C5776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5181600"/>
            <a:ext cx="7620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900" dirty="0"/>
              <a:t>Information</a:t>
            </a:r>
          </a:p>
          <a:p>
            <a:pPr algn="ctr" eaLnBrk="1" hangingPunct="1"/>
            <a:r>
              <a:rPr lang="en-US" altLang="en-US" sz="900" dirty="0"/>
              <a:t>Protection</a:t>
            </a:r>
            <a:endParaRPr lang="en-US" altLang="en-US" dirty="0"/>
          </a:p>
        </p:txBody>
      </p:sp>
      <p:sp>
        <p:nvSpPr>
          <p:cNvPr id="2067" name="Rectangle 19">
            <a:extLst>
              <a:ext uri="{FF2B5EF4-FFF2-40B4-BE49-F238E27FC236}">
                <a16:creationId xmlns:a16="http://schemas.microsoft.com/office/drawing/2014/main" id="{0B7F18B7-B512-86D1-3CBA-C264FB13FB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5410200"/>
            <a:ext cx="3810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/>
              <a:t>SB</a:t>
            </a:r>
          </a:p>
        </p:txBody>
      </p:sp>
      <p:sp>
        <p:nvSpPr>
          <p:cNvPr id="2068" name="Rectangle 20">
            <a:extLst>
              <a:ext uri="{FF2B5EF4-FFF2-40B4-BE49-F238E27FC236}">
                <a16:creationId xmlns:a16="http://schemas.microsoft.com/office/drawing/2014/main" id="{BB053F57-2F70-EBDC-7C81-C8EB1E16E6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5181600"/>
            <a:ext cx="3810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/>
              <a:t>Treaties</a:t>
            </a:r>
          </a:p>
        </p:txBody>
      </p:sp>
      <p:sp>
        <p:nvSpPr>
          <p:cNvPr id="2069" name="Rectangle 21">
            <a:extLst>
              <a:ext uri="{FF2B5EF4-FFF2-40B4-BE49-F238E27FC236}">
                <a16:creationId xmlns:a16="http://schemas.microsoft.com/office/drawing/2014/main" id="{8C883FD8-B929-B4C8-3636-BB5DD07EDF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3200400"/>
            <a:ext cx="15240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/>
              <a:t>9 SOPS</a:t>
            </a:r>
          </a:p>
        </p:txBody>
      </p:sp>
      <p:sp>
        <p:nvSpPr>
          <p:cNvPr id="2070" name="Text Box 22">
            <a:extLst>
              <a:ext uri="{FF2B5EF4-FFF2-40B4-BE49-F238E27FC236}">
                <a16:creationId xmlns:a16="http://schemas.microsoft.com/office/drawing/2014/main" id="{7BCABAD7-2DCF-9E2F-65DC-04AE7A1FD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5638800"/>
            <a:ext cx="762000" cy="1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700"/>
              <a:t>Hallway 174</a:t>
            </a:r>
          </a:p>
        </p:txBody>
      </p:sp>
      <p:sp>
        <p:nvSpPr>
          <p:cNvPr id="2073" name="Rectangle 25">
            <a:extLst>
              <a:ext uri="{FF2B5EF4-FFF2-40B4-BE49-F238E27FC236}">
                <a16:creationId xmlns:a16="http://schemas.microsoft.com/office/drawing/2014/main" id="{EAB7A659-F918-ED03-B596-1D3C82CB01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5181600"/>
            <a:ext cx="22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/>
              <a:t>VTC</a:t>
            </a:r>
          </a:p>
          <a:p>
            <a:pPr algn="ctr" eaLnBrk="1" hangingPunct="1"/>
            <a:r>
              <a:rPr lang="en-US" altLang="en-US" sz="700"/>
              <a:t>SCS</a:t>
            </a:r>
          </a:p>
        </p:txBody>
      </p:sp>
      <p:sp>
        <p:nvSpPr>
          <p:cNvPr id="2074" name="Rectangle 26">
            <a:extLst>
              <a:ext uri="{FF2B5EF4-FFF2-40B4-BE49-F238E27FC236}">
                <a16:creationId xmlns:a16="http://schemas.microsoft.com/office/drawing/2014/main" id="{B405D8DD-F8A0-2E9D-09EC-7ECAB9D82C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5181600"/>
            <a:ext cx="152399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 dirty="0"/>
              <a:t>112</a:t>
            </a:r>
          </a:p>
        </p:txBody>
      </p:sp>
      <p:sp>
        <p:nvSpPr>
          <p:cNvPr id="2075" name="Rectangle 27">
            <a:extLst>
              <a:ext uri="{FF2B5EF4-FFF2-40B4-BE49-F238E27FC236}">
                <a16:creationId xmlns:a16="http://schemas.microsoft.com/office/drawing/2014/main" id="{ADB88C63-2DEC-D431-4E2D-33B36CD75D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5181600"/>
            <a:ext cx="3048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 dirty="0"/>
              <a:t>110</a:t>
            </a:r>
          </a:p>
          <a:p>
            <a:pPr algn="ctr" eaLnBrk="1" hangingPunct="1"/>
            <a:r>
              <a:rPr lang="en-US" altLang="en-US" sz="700" dirty="0"/>
              <a:t>RCTR</a:t>
            </a:r>
          </a:p>
        </p:txBody>
      </p:sp>
      <p:sp>
        <p:nvSpPr>
          <p:cNvPr id="2076" name="Rectangle 28">
            <a:extLst>
              <a:ext uri="{FF2B5EF4-FFF2-40B4-BE49-F238E27FC236}">
                <a16:creationId xmlns:a16="http://schemas.microsoft.com/office/drawing/2014/main" id="{71F05D18-8BF4-F4B9-E9A4-633027032F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5181600"/>
            <a:ext cx="3810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/>
              <a:t>109</a:t>
            </a:r>
            <a:endParaRPr lang="en-US" altLang="en-US"/>
          </a:p>
        </p:txBody>
      </p:sp>
      <p:sp>
        <p:nvSpPr>
          <p:cNvPr id="2077" name="Line 29">
            <a:extLst>
              <a:ext uri="{FF2B5EF4-FFF2-40B4-BE49-F238E27FC236}">
                <a16:creationId xmlns:a16="http://schemas.microsoft.com/office/drawing/2014/main" id="{72D5AA33-1642-F9DD-7663-9B9093B0B3E2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54102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78" name="Line 30">
            <a:extLst>
              <a:ext uri="{FF2B5EF4-FFF2-40B4-BE49-F238E27FC236}">
                <a16:creationId xmlns:a16="http://schemas.microsoft.com/office/drawing/2014/main" id="{4296F118-05E1-372E-86D2-CCCCDFDDE1EC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5562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79" name="Text Box 31">
            <a:extLst>
              <a:ext uri="{FF2B5EF4-FFF2-40B4-BE49-F238E27FC236}">
                <a16:creationId xmlns:a16="http://schemas.microsoft.com/office/drawing/2014/main" id="{1AC01C1E-AFFA-C704-9F70-1765D19ECB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410200"/>
            <a:ext cx="304800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500"/>
              <a:t>102</a:t>
            </a:r>
          </a:p>
        </p:txBody>
      </p:sp>
      <p:sp>
        <p:nvSpPr>
          <p:cNvPr id="2080" name="Rectangle 32">
            <a:extLst>
              <a:ext uri="{FF2B5EF4-FFF2-40B4-BE49-F238E27FC236}">
                <a16:creationId xmlns:a16="http://schemas.microsoft.com/office/drawing/2014/main" id="{5E1B1B10-AAE5-7373-2BA5-A7B4660819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5181600"/>
            <a:ext cx="22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/>
              <a:t>106</a:t>
            </a:r>
          </a:p>
        </p:txBody>
      </p:sp>
      <p:sp>
        <p:nvSpPr>
          <p:cNvPr id="2081" name="Rectangle 33">
            <a:extLst>
              <a:ext uri="{FF2B5EF4-FFF2-40B4-BE49-F238E27FC236}">
                <a16:creationId xmlns:a16="http://schemas.microsoft.com/office/drawing/2014/main" id="{946870F3-808B-1CCC-CB52-EAB6FF2778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5181600"/>
            <a:ext cx="22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/>
              <a:t>107</a:t>
            </a:r>
            <a:endParaRPr lang="en-US" altLang="en-US"/>
          </a:p>
        </p:txBody>
      </p:sp>
      <p:sp>
        <p:nvSpPr>
          <p:cNvPr id="2082" name="Rectangle 34">
            <a:extLst>
              <a:ext uri="{FF2B5EF4-FFF2-40B4-BE49-F238E27FC236}">
                <a16:creationId xmlns:a16="http://schemas.microsoft.com/office/drawing/2014/main" id="{419D1F50-F43D-624E-FE57-6F16E48E7E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5181600"/>
            <a:ext cx="22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 dirty="0"/>
              <a:t>108</a:t>
            </a:r>
            <a:endParaRPr lang="en-US" altLang="en-US" dirty="0"/>
          </a:p>
        </p:txBody>
      </p:sp>
      <p:sp>
        <p:nvSpPr>
          <p:cNvPr id="2083" name="Text Box 35">
            <a:extLst>
              <a:ext uri="{FF2B5EF4-FFF2-40B4-BE49-F238E27FC236}">
                <a16:creationId xmlns:a16="http://schemas.microsoft.com/office/drawing/2014/main" id="{AE146260-68E9-99F4-C38F-672F49A6E5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5943600"/>
            <a:ext cx="5334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000"/>
              <a:t>Lobby</a:t>
            </a:r>
          </a:p>
        </p:txBody>
      </p:sp>
      <p:sp>
        <p:nvSpPr>
          <p:cNvPr id="2084" name="Line 36">
            <a:extLst>
              <a:ext uri="{FF2B5EF4-FFF2-40B4-BE49-F238E27FC236}">
                <a16:creationId xmlns:a16="http://schemas.microsoft.com/office/drawing/2014/main" id="{38CEF2F3-A036-7E8E-99BC-6CCFD3EA7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64008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85" name="Line 37">
            <a:extLst>
              <a:ext uri="{FF2B5EF4-FFF2-40B4-BE49-F238E27FC236}">
                <a16:creationId xmlns:a16="http://schemas.microsoft.com/office/drawing/2014/main" id="{799A18A6-CFDC-3F6A-A688-FFA5C178F9B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05200" y="63246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86" name="Line 38">
            <a:extLst>
              <a:ext uri="{FF2B5EF4-FFF2-40B4-BE49-F238E27FC236}">
                <a16:creationId xmlns:a16="http://schemas.microsoft.com/office/drawing/2014/main" id="{2CC4AB35-6C10-7AC6-B613-AD31704F529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48200" y="63246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87" name="Line 39">
            <a:extLst>
              <a:ext uri="{FF2B5EF4-FFF2-40B4-BE49-F238E27FC236}">
                <a16:creationId xmlns:a16="http://schemas.microsoft.com/office/drawing/2014/main" id="{0E9DFEA2-73AE-9158-4912-846EFCDED2A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90600" y="48768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88" name="Line 40">
            <a:extLst>
              <a:ext uri="{FF2B5EF4-FFF2-40B4-BE49-F238E27FC236}">
                <a16:creationId xmlns:a16="http://schemas.microsoft.com/office/drawing/2014/main" id="{4710F910-8E07-F03F-2D56-2527E7826D6C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4876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89" name="Line 41">
            <a:extLst>
              <a:ext uri="{FF2B5EF4-FFF2-40B4-BE49-F238E27FC236}">
                <a16:creationId xmlns:a16="http://schemas.microsoft.com/office/drawing/2014/main" id="{093AB9B6-D9BE-1E08-418B-9B005C5E6C0C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51054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90" name="Line 42">
            <a:extLst>
              <a:ext uri="{FF2B5EF4-FFF2-40B4-BE49-F238E27FC236}">
                <a16:creationId xmlns:a16="http://schemas.microsoft.com/office/drawing/2014/main" id="{76F9A76C-3991-09BB-F21B-BA3A10E90701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6324600"/>
            <a:ext cx="762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91" name="Line 43">
            <a:extLst>
              <a:ext uri="{FF2B5EF4-FFF2-40B4-BE49-F238E27FC236}">
                <a16:creationId xmlns:a16="http://schemas.microsoft.com/office/drawing/2014/main" id="{48766F96-0D42-D920-AF56-A5FEFDD3823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91000" y="6324600"/>
            <a:ext cx="762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92" name="Line 44">
            <a:extLst>
              <a:ext uri="{FF2B5EF4-FFF2-40B4-BE49-F238E27FC236}">
                <a16:creationId xmlns:a16="http://schemas.microsoft.com/office/drawing/2014/main" id="{4D8F2E87-EE1A-5D4B-73E9-0355657862E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33800" y="6324600"/>
            <a:ext cx="762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93" name="Line 45">
            <a:extLst>
              <a:ext uri="{FF2B5EF4-FFF2-40B4-BE49-F238E27FC236}">
                <a16:creationId xmlns:a16="http://schemas.microsoft.com/office/drawing/2014/main" id="{A796D87D-DB7E-CD95-50BB-9D9B63631686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6324600"/>
            <a:ext cx="762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94" name="Line 46">
            <a:extLst>
              <a:ext uri="{FF2B5EF4-FFF2-40B4-BE49-F238E27FC236}">
                <a16:creationId xmlns:a16="http://schemas.microsoft.com/office/drawing/2014/main" id="{876B57E5-E9F5-FDFA-FF7D-D7AFC06117CD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1800" y="55626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95" name="Line 47">
            <a:extLst>
              <a:ext uri="{FF2B5EF4-FFF2-40B4-BE49-F238E27FC236}">
                <a16:creationId xmlns:a16="http://schemas.microsoft.com/office/drawing/2014/main" id="{0909D205-12E2-5514-7C51-A832A279C4ED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1800" y="59436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96" name="Line 48">
            <a:extLst>
              <a:ext uri="{FF2B5EF4-FFF2-40B4-BE49-F238E27FC236}">
                <a16:creationId xmlns:a16="http://schemas.microsoft.com/office/drawing/2014/main" id="{D355DAEA-412A-5970-E69A-4425EEBE6482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0" y="55626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97" name="Line 49">
            <a:extLst>
              <a:ext uri="{FF2B5EF4-FFF2-40B4-BE49-F238E27FC236}">
                <a16:creationId xmlns:a16="http://schemas.microsoft.com/office/drawing/2014/main" id="{3024D8C9-570E-BBAC-FC93-BC03C24418F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05400" y="57150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98" name="Line 50">
            <a:extLst>
              <a:ext uri="{FF2B5EF4-FFF2-40B4-BE49-F238E27FC236}">
                <a16:creationId xmlns:a16="http://schemas.microsoft.com/office/drawing/2014/main" id="{8F0C1677-419C-D180-23D9-C65B2EB4F5E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72000" y="63246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99" name="Line 51">
            <a:extLst>
              <a:ext uri="{FF2B5EF4-FFF2-40B4-BE49-F238E27FC236}">
                <a16:creationId xmlns:a16="http://schemas.microsoft.com/office/drawing/2014/main" id="{694BE80C-E5C7-C381-A31E-3578155009F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5715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00" name="Line 52">
            <a:extLst>
              <a:ext uri="{FF2B5EF4-FFF2-40B4-BE49-F238E27FC236}">
                <a16:creationId xmlns:a16="http://schemas.microsoft.com/office/drawing/2014/main" id="{3672ED1A-C958-9E4B-B2E5-81276D87C16A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6800" y="51054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01" name="Line 53">
            <a:extLst>
              <a:ext uri="{FF2B5EF4-FFF2-40B4-BE49-F238E27FC236}">
                <a16:creationId xmlns:a16="http://schemas.microsoft.com/office/drawing/2014/main" id="{69B5D408-6F96-AC69-BD35-52D4A70DDF74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6800" y="6324600"/>
            <a:ext cx="1828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02" name="Line 54">
            <a:extLst>
              <a:ext uri="{FF2B5EF4-FFF2-40B4-BE49-F238E27FC236}">
                <a16:creationId xmlns:a16="http://schemas.microsoft.com/office/drawing/2014/main" id="{D6F51D5B-78BA-E544-2CC1-94EAA9E47A22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6800" y="5105400"/>
            <a:ext cx="1828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03" name="Line 55">
            <a:extLst>
              <a:ext uri="{FF2B5EF4-FFF2-40B4-BE49-F238E27FC236}">
                <a16:creationId xmlns:a16="http://schemas.microsoft.com/office/drawing/2014/main" id="{9A1134A6-B43B-C33C-77BC-B33ED6AB9BF5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5105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104" name="Picture 56" descr="MCWB01074_0000[1]">
            <a:extLst>
              <a:ext uri="{FF2B5EF4-FFF2-40B4-BE49-F238E27FC236}">
                <a16:creationId xmlns:a16="http://schemas.microsoft.com/office/drawing/2014/main" id="{202F5782-7F3E-47CF-57AA-E2CF9AFD9A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419600"/>
            <a:ext cx="4524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05" name="Picture 57" descr="MCWB01074_0000[1]">
            <a:extLst>
              <a:ext uri="{FF2B5EF4-FFF2-40B4-BE49-F238E27FC236}">
                <a16:creationId xmlns:a16="http://schemas.microsoft.com/office/drawing/2014/main" id="{2C4CB0A7-DDBD-FD4B-78AA-EA7E142DDB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397092" flipV="1">
            <a:off x="4493419" y="4421981"/>
            <a:ext cx="457200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06" name="Picture 58" descr="MCWB01074_0000[1]">
            <a:extLst>
              <a:ext uri="{FF2B5EF4-FFF2-40B4-BE49-F238E27FC236}">
                <a16:creationId xmlns:a16="http://schemas.microsoft.com/office/drawing/2014/main" id="{80B14259-34BB-D441-F69B-E6BF9F79FD2F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514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07" name="Rectangle 59">
            <a:extLst>
              <a:ext uri="{FF2B5EF4-FFF2-40B4-BE49-F238E27FC236}">
                <a16:creationId xmlns:a16="http://schemas.microsoft.com/office/drawing/2014/main" id="{A0B9C5FB-228A-86C8-0068-E8552F7B8C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2514600"/>
            <a:ext cx="5334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800"/>
              <a:t>213</a:t>
            </a:r>
          </a:p>
          <a:p>
            <a:pPr algn="ctr" eaLnBrk="1" hangingPunct="1"/>
            <a:r>
              <a:rPr lang="en-US" altLang="en-US" sz="800"/>
              <a:t>Fitness</a:t>
            </a:r>
          </a:p>
          <a:p>
            <a:pPr algn="ctr" eaLnBrk="1" hangingPunct="1"/>
            <a:r>
              <a:rPr lang="en-US" altLang="en-US" sz="800"/>
              <a:t> Room</a:t>
            </a:r>
          </a:p>
        </p:txBody>
      </p:sp>
      <p:sp>
        <p:nvSpPr>
          <p:cNvPr id="2108" name="Rectangle 60">
            <a:extLst>
              <a:ext uri="{FF2B5EF4-FFF2-40B4-BE49-F238E27FC236}">
                <a16:creationId xmlns:a16="http://schemas.microsoft.com/office/drawing/2014/main" id="{CF9862FE-A1DC-3595-9490-7370422B8B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2514600"/>
            <a:ext cx="2286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800"/>
              <a:t>214</a:t>
            </a:r>
          </a:p>
        </p:txBody>
      </p:sp>
      <p:sp>
        <p:nvSpPr>
          <p:cNvPr id="2109" name="Rectangle 61">
            <a:extLst>
              <a:ext uri="{FF2B5EF4-FFF2-40B4-BE49-F238E27FC236}">
                <a16:creationId xmlns:a16="http://schemas.microsoft.com/office/drawing/2014/main" id="{C0F08917-A617-47D2-3A6C-F2BED169EE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600200"/>
            <a:ext cx="838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200" b="1" dirty="0">
                <a:solidFill>
                  <a:srgbClr val="C00000"/>
                </a:solidFill>
              </a:rPr>
              <a:t>RRC</a:t>
            </a:r>
          </a:p>
          <a:p>
            <a:pPr algn="ctr" eaLnBrk="1" hangingPunct="1"/>
            <a:r>
              <a:rPr lang="en-US" altLang="en-US" sz="1200" b="1" dirty="0">
                <a:solidFill>
                  <a:srgbClr val="C00000"/>
                </a:solidFill>
              </a:rPr>
              <a:t>RM 215A</a:t>
            </a:r>
          </a:p>
        </p:txBody>
      </p:sp>
      <p:sp>
        <p:nvSpPr>
          <p:cNvPr id="2110" name="Rectangle 62">
            <a:extLst>
              <a:ext uri="{FF2B5EF4-FFF2-40B4-BE49-F238E27FC236}">
                <a16:creationId xmlns:a16="http://schemas.microsoft.com/office/drawing/2014/main" id="{1F8DB7B0-4190-3814-165D-E7125F39A0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514600"/>
            <a:ext cx="7620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800"/>
              <a:t>228 A-F</a:t>
            </a:r>
          </a:p>
        </p:txBody>
      </p:sp>
      <p:sp>
        <p:nvSpPr>
          <p:cNvPr id="2111" name="Rectangle 63">
            <a:extLst>
              <a:ext uri="{FF2B5EF4-FFF2-40B4-BE49-F238E27FC236}">
                <a16:creationId xmlns:a16="http://schemas.microsoft.com/office/drawing/2014/main" id="{8D46E995-1BE3-B40B-E5AD-3BCA45E072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15240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800" dirty="0"/>
              <a:t>Cubes </a:t>
            </a:r>
          </a:p>
          <a:p>
            <a:pPr algn="ctr" eaLnBrk="1" hangingPunct="1"/>
            <a:r>
              <a:rPr lang="en-US" altLang="en-US" sz="800" dirty="0"/>
              <a:t>C1-C11</a:t>
            </a:r>
          </a:p>
        </p:txBody>
      </p:sp>
      <p:sp>
        <p:nvSpPr>
          <p:cNvPr id="2112" name="Rectangle 64">
            <a:extLst>
              <a:ext uri="{FF2B5EF4-FFF2-40B4-BE49-F238E27FC236}">
                <a16:creationId xmlns:a16="http://schemas.microsoft.com/office/drawing/2014/main" id="{DC467FF3-4B4A-3EE0-F617-36EDEA95FE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2057400"/>
            <a:ext cx="3048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800"/>
              <a:t>C12</a:t>
            </a:r>
          </a:p>
        </p:txBody>
      </p:sp>
      <p:sp>
        <p:nvSpPr>
          <p:cNvPr id="2113" name="Line 65">
            <a:extLst>
              <a:ext uri="{FF2B5EF4-FFF2-40B4-BE49-F238E27FC236}">
                <a16:creationId xmlns:a16="http://schemas.microsoft.com/office/drawing/2014/main" id="{D493A533-81A6-75D8-E0AE-3DA50E7F85EB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2971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14" name="Line 66">
            <a:extLst>
              <a:ext uri="{FF2B5EF4-FFF2-40B4-BE49-F238E27FC236}">
                <a16:creationId xmlns:a16="http://schemas.microsoft.com/office/drawing/2014/main" id="{EA04D66D-10B6-5034-79DB-7AA103F6E302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32766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15" name="Rectangle 67">
            <a:extLst>
              <a:ext uri="{FF2B5EF4-FFF2-40B4-BE49-F238E27FC236}">
                <a16:creationId xmlns:a16="http://schemas.microsoft.com/office/drawing/2014/main" id="{46336995-E3FF-B8AC-75AC-FECDAD5C22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600200"/>
            <a:ext cx="304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16" name="Line 68">
            <a:extLst>
              <a:ext uri="{FF2B5EF4-FFF2-40B4-BE49-F238E27FC236}">
                <a16:creationId xmlns:a16="http://schemas.microsoft.com/office/drawing/2014/main" id="{BE14C9B0-7C61-572B-F64D-3A9F95F9829C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1752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17" name="Line 69">
            <a:extLst>
              <a:ext uri="{FF2B5EF4-FFF2-40B4-BE49-F238E27FC236}">
                <a16:creationId xmlns:a16="http://schemas.microsoft.com/office/drawing/2014/main" id="{D52AAB61-716B-42B9-3BDC-9840381D56E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7200" y="22098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18" name="Line 70">
            <a:extLst>
              <a:ext uri="{FF2B5EF4-FFF2-40B4-BE49-F238E27FC236}">
                <a16:creationId xmlns:a16="http://schemas.microsoft.com/office/drawing/2014/main" id="{F8B249F3-E20B-39C1-E15C-0F9836D0977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7200" y="25908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19" name="Line 71">
            <a:extLst>
              <a:ext uri="{FF2B5EF4-FFF2-40B4-BE49-F238E27FC236}">
                <a16:creationId xmlns:a16="http://schemas.microsoft.com/office/drawing/2014/main" id="{61316A85-DE34-3B7A-BE77-9495ECF6E1C9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22098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120" name="Picture 72" descr="MCj02514070000[1]">
            <a:extLst>
              <a:ext uri="{FF2B5EF4-FFF2-40B4-BE49-F238E27FC236}">
                <a16:creationId xmlns:a16="http://schemas.microsoft.com/office/drawing/2014/main" id="{2BE29966-1420-42E6-64CB-B9E3A6FCB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514600"/>
            <a:ext cx="223838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21" name="Picture 73" descr="MCj02514070000[1]">
            <a:extLst>
              <a:ext uri="{FF2B5EF4-FFF2-40B4-BE49-F238E27FC236}">
                <a16:creationId xmlns:a16="http://schemas.microsoft.com/office/drawing/2014/main" id="{E03A7B96-F900-1261-D820-1AE0BEE24A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743200"/>
            <a:ext cx="223838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22" name="Text Box 74">
            <a:extLst>
              <a:ext uri="{FF2B5EF4-FFF2-40B4-BE49-F238E27FC236}">
                <a16:creationId xmlns:a16="http://schemas.microsoft.com/office/drawing/2014/main" id="{D04066C0-A99D-4AA4-E090-1D23DB13B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828800"/>
            <a:ext cx="5334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800"/>
              <a:t>215 C</a:t>
            </a:r>
          </a:p>
        </p:txBody>
      </p:sp>
      <p:sp>
        <p:nvSpPr>
          <p:cNvPr id="2123" name="Text Box 75">
            <a:extLst>
              <a:ext uri="{FF2B5EF4-FFF2-40B4-BE49-F238E27FC236}">
                <a16:creationId xmlns:a16="http://schemas.microsoft.com/office/drawing/2014/main" id="{641663D5-1123-9236-F34E-5A739BFC22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00200"/>
            <a:ext cx="5334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800"/>
              <a:t>215 B</a:t>
            </a:r>
          </a:p>
        </p:txBody>
      </p:sp>
      <p:sp>
        <p:nvSpPr>
          <p:cNvPr id="2124" name="Line 76">
            <a:extLst>
              <a:ext uri="{FF2B5EF4-FFF2-40B4-BE49-F238E27FC236}">
                <a16:creationId xmlns:a16="http://schemas.microsoft.com/office/drawing/2014/main" id="{03743E21-009D-28A9-2C65-2490D7C80776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16002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25" name="Line 77">
            <a:extLst>
              <a:ext uri="{FF2B5EF4-FFF2-40B4-BE49-F238E27FC236}">
                <a16:creationId xmlns:a16="http://schemas.microsoft.com/office/drawing/2014/main" id="{5EAF311B-7F67-F60C-84BE-ADCC73054013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23622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26" name="Line 78">
            <a:extLst>
              <a:ext uri="{FF2B5EF4-FFF2-40B4-BE49-F238E27FC236}">
                <a16:creationId xmlns:a16="http://schemas.microsoft.com/office/drawing/2014/main" id="{94E47452-02CC-8E35-244F-DA1832D3CDF6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16764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27" name="Line 79">
            <a:extLst>
              <a:ext uri="{FF2B5EF4-FFF2-40B4-BE49-F238E27FC236}">
                <a16:creationId xmlns:a16="http://schemas.microsoft.com/office/drawing/2014/main" id="{116CB755-70FF-2CBF-08C3-F4AE463C30C2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" y="14478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28" name="Line 80">
            <a:extLst>
              <a:ext uri="{FF2B5EF4-FFF2-40B4-BE49-F238E27FC236}">
                <a16:creationId xmlns:a16="http://schemas.microsoft.com/office/drawing/2014/main" id="{1F7B6816-D92B-0973-EA69-919CFAA5FD0C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" y="22860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29" name="Line 81">
            <a:extLst>
              <a:ext uri="{FF2B5EF4-FFF2-40B4-BE49-F238E27FC236}">
                <a16:creationId xmlns:a16="http://schemas.microsoft.com/office/drawing/2014/main" id="{3A2D1E6A-1721-5E43-BDCE-C5A33FD51720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" y="14478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30" name="Line 82">
            <a:extLst>
              <a:ext uri="{FF2B5EF4-FFF2-40B4-BE49-F238E27FC236}">
                <a16:creationId xmlns:a16="http://schemas.microsoft.com/office/drawing/2014/main" id="{68D8ADB1-515A-F7A1-1F30-8CF5A35D2CD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3400" y="6858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31" name="Line 83">
            <a:extLst>
              <a:ext uri="{FF2B5EF4-FFF2-40B4-BE49-F238E27FC236}">
                <a16:creationId xmlns:a16="http://schemas.microsoft.com/office/drawing/2014/main" id="{DB03384F-FFE0-37A8-B48B-E1FC3E9D93C2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" y="685800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32" name="Line 84">
            <a:extLst>
              <a:ext uri="{FF2B5EF4-FFF2-40B4-BE49-F238E27FC236}">
                <a16:creationId xmlns:a16="http://schemas.microsoft.com/office/drawing/2014/main" id="{CD317DD8-5270-021F-3E62-1E186F2C1CD0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685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33" name="Line 85">
            <a:extLst>
              <a:ext uri="{FF2B5EF4-FFF2-40B4-BE49-F238E27FC236}">
                <a16:creationId xmlns:a16="http://schemas.microsoft.com/office/drawing/2014/main" id="{2605B077-F694-EFE2-8DBD-1B27A9FD7C5B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990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34" name="Line 86">
            <a:extLst>
              <a:ext uri="{FF2B5EF4-FFF2-40B4-BE49-F238E27FC236}">
                <a16:creationId xmlns:a16="http://schemas.microsoft.com/office/drawing/2014/main" id="{262153D7-BDE5-C78C-FAE7-E33C6F35E6B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685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35" name="Line 87">
            <a:extLst>
              <a:ext uri="{FF2B5EF4-FFF2-40B4-BE49-F238E27FC236}">
                <a16:creationId xmlns:a16="http://schemas.microsoft.com/office/drawing/2014/main" id="{9CA345CC-A437-0BC9-CF40-FE7AD276A29A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9906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36" name="Line 88">
            <a:extLst>
              <a:ext uri="{FF2B5EF4-FFF2-40B4-BE49-F238E27FC236}">
                <a16:creationId xmlns:a16="http://schemas.microsoft.com/office/drawing/2014/main" id="{88F87A06-E92B-9258-8EEA-15494676D5A3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685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37" name="Line 89">
            <a:extLst>
              <a:ext uri="{FF2B5EF4-FFF2-40B4-BE49-F238E27FC236}">
                <a16:creationId xmlns:a16="http://schemas.microsoft.com/office/drawing/2014/main" id="{928EE0AB-1619-BCA6-783D-B91E8D4237D9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9906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38" name="Text Box 90">
            <a:extLst>
              <a:ext uri="{FF2B5EF4-FFF2-40B4-BE49-F238E27FC236}">
                <a16:creationId xmlns:a16="http://schemas.microsoft.com/office/drawing/2014/main" id="{36EFF6F4-DCA5-B9C7-9DA5-285E29D7C3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762000"/>
            <a:ext cx="457200" cy="1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700"/>
              <a:t>220A</a:t>
            </a:r>
          </a:p>
        </p:txBody>
      </p:sp>
      <p:sp>
        <p:nvSpPr>
          <p:cNvPr id="2139" name="Text Box 91">
            <a:extLst>
              <a:ext uri="{FF2B5EF4-FFF2-40B4-BE49-F238E27FC236}">
                <a16:creationId xmlns:a16="http://schemas.microsoft.com/office/drawing/2014/main" id="{18E42B82-DAD4-D612-B999-58C036C331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762000"/>
            <a:ext cx="457200" cy="1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700"/>
              <a:t>220B</a:t>
            </a:r>
          </a:p>
        </p:txBody>
      </p:sp>
      <p:sp>
        <p:nvSpPr>
          <p:cNvPr id="2140" name="Line 92">
            <a:extLst>
              <a:ext uri="{FF2B5EF4-FFF2-40B4-BE49-F238E27FC236}">
                <a16:creationId xmlns:a16="http://schemas.microsoft.com/office/drawing/2014/main" id="{E3894905-E2AD-CBA8-C7F8-E3BD1B884D4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62000" y="13716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41" name="Line 93">
            <a:extLst>
              <a:ext uri="{FF2B5EF4-FFF2-40B4-BE49-F238E27FC236}">
                <a16:creationId xmlns:a16="http://schemas.microsoft.com/office/drawing/2014/main" id="{3BDB260D-6CDF-D4C2-BC30-4368BA7079FC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" y="1219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42" name="Line 94">
            <a:extLst>
              <a:ext uri="{FF2B5EF4-FFF2-40B4-BE49-F238E27FC236}">
                <a16:creationId xmlns:a16="http://schemas.microsoft.com/office/drawing/2014/main" id="{7D616F8F-9866-9B9C-140D-283DC94C1C2A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" y="1066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43" name="Line 95">
            <a:extLst>
              <a:ext uri="{FF2B5EF4-FFF2-40B4-BE49-F238E27FC236}">
                <a16:creationId xmlns:a16="http://schemas.microsoft.com/office/drawing/2014/main" id="{136F0EEE-D7DC-D04E-43D7-9DDEC85977B3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" y="914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44" name="Line 96">
            <a:extLst>
              <a:ext uri="{FF2B5EF4-FFF2-40B4-BE49-F238E27FC236}">
                <a16:creationId xmlns:a16="http://schemas.microsoft.com/office/drawing/2014/main" id="{44DDFB0C-CE66-568C-B2FD-E429770B19D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62000" y="1143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45" name="Line 97">
            <a:extLst>
              <a:ext uri="{FF2B5EF4-FFF2-40B4-BE49-F238E27FC236}">
                <a16:creationId xmlns:a16="http://schemas.microsoft.com/office/drawing/2014/main" id="{07A252EF-3D3D-3A67-E0EC-09D58E5EECE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62000" y="9906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46" name="Line 98">
            <a:extLst>
              <a:ext uri="{FF2B5EF4-FFF2-40B4-BE49-F238E27FC236}">
                <a16:creationId xmlns:a16="http://schemas.microsoft.com/office/drawing/2014/main" id="{6B5D2C6C-DA3D-4F21-AA6F-3FD9FEFEDE9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62000" y="685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47" name="Text Box 99">
            <a:extLst>
              <a:ext uri="{FF2B5EF4-FFF2-40B4-BE49-F238E27FC236}">
                <a16:creationId xmlns:a16="http://schemas.microsoft.com/office/drawing/2014/main" id="{CC0165E8-6624-C4FE-1A0C-B9E7EB959F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219200"/>
            <a:ext cx="533400" cy="1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700"/>
              <a:t>216</a:t>
            </a:r>
          </a:p>
        </p:txBody>
      </p:sp>
      <p:sp>
        <p:nvSpPr>
          <p:cNvPr id="2148" name="Text Box 100">
            <a:extLst>
              <a:ext uri="{FF2B5EF4-FFF2-40B4-BE49-F238E27FC236}">
                <a16:creationId xmlns:a16="http://schemas.microsoft.com/office/drawing/2014/main" id="{C7C2D5E3-5C75-57C6-5CDE-A9D9232320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066800"/>
            <a:ext cx="533400" cy="1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700"/>
              <a:t>217</a:t>
            </a:r>
          </a:p>
        </p:txBody>
      </p:sp>
      <p:sp>
        <p:nvSpPr>
          <p:cNvPr id="2149" name="Text Box 101">
            <a:extLst>
              <a:ext uri="{FF2B5EF4-FFF2-40B4-BE49-F238E27FC236}">
                <a16:creationId xmlns:a16="http://schemas.microsoft.com/office/drawing/2014/main" id="{548EF77A-CF30-E03A-3447-D9AFC9B46F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914400"/>
            <a:ext cx="533400" cy="1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700"/>
              <a:t>218</a:t>
            </a:r>
          </a:p>
        </p:txBody>
      </p:sp>
      <p:sp>
        <p:nvSpPr>
          <p:cNvPr id="2150" name="Text Box 102">
            <a:extLst>
              <a:ext uri="{FF2B5EF4-FFF2-40B4-BE49-F238E27FC236}">
                <a16:creationId xmlns:a16="http://schemas.microsoft.com/office/drawing/2014/main" id="{9EF0AADD-D9BA-36B4-9055-04EA6AE718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85800"/>
            <a:ext cx="533400" cy="1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700"/>
              <a:t>219</a:t>
            </a:r>
          </a:p>
        </p:txBody>
      </p:sp>
      <p:sp>
        <p:nvSpPr>
          <p:cNvPr id="2151" name="Text Box 103">
            <a:extLst>
              <a:ext uri="{FF2B5EF4-FFF2-40B4-BE49-F238E27FC236}">
                <a16:creationId xmlns:a16="http://schemas.microsoft.com/office/drawing/2014/main" id="{363B2349-05CD-6541-3746-929EE6B026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379" y="766796"/>
            <a:ext cx="99059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dirty="0"/>
              <a:t>SLD 30 /PM</a:t>
            </a:r>
          </a:p>
        </p:txBody>
      </p:sp>
      <p:sp>
        <p:nvSpPr>
          <p:cNvPr id="2152" name="Line 104">
            <a:extLst>
              <a:ext uri="{FF2B5EF4-FFF2-40B4-BE49-F238E27FC236}">
                <a16:creationId xmlns:a16="http://schemas.microsoft.com/office/drawing/2014/main" id="{D393E1FF-47B7-7059-C747-9515BC4AF4C1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1143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3" name="Line 105">
            <a:extLst>
              <a:ext uri="{FF2B5EF4-FFF2-40B4-BE49-F238E27FC236}">
                <a16:creationId xmlns:a16="http://schemas.microsoft.com/office/drawing/2014/main" id="{E9AE3126-7D46-51D9-1D0B-7E3D5ED72CE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524000" y="1143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4" name="Line 106">
            <a:extLst>
              <a:ext uri="{FF2B5EF4-FFF2-40B4-BE49-F238E27FC236}">
                <a16:creationId xmlns:a16="http://schemas.microsoft.com/office/drawing/2014/main" id="{2ACA58A5-4061-448E-7CBF-57C3376A15C3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1447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5" name="Line 107">
            <a:extLst>
              <a:ext uri="{FF2B5EF4-FFF2-40B4-BE49-F238E27FC236}">
                <a16:creationId xmlns:a16="http://schemas.microsoft.com/office/drawing/2014/main" id="{E82CAD18-9EAA-8905-2D87-F6F35B9AD1F4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1143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6" name="Line 108">
            <a:extLst>
              <a:ext uri="{FF2B5EF4-FFF2-40B4-BE49-F238E27FC236}">
                <a16:creationId xmlns:a16="http://schemas.microsoft.com/office/drawing/2014/main" id="{7F10B19F-9E2D-BEF8-54D2-3DE37FF5AB85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11430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7" name="Line 109">
            <a:extLst>
              <a:ext uri="{FF2B5EF4-FFF2-40B4-BE49-F238E27FC236}">
                <a16:creationId xmlns:a16="http://schemas.microsoft.com/office/drawing/2014/main" id="{4DCCDFB7-37CA-7B5C-9CF8-1BCCA64B2660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1143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8" name="Line 110">
            <a:extLst>
              <a:ext uri="{FF2B5EF4-FFF2-40B4-BE49-F238E27FC236}">
                <a16:creationId xmlns:a16="http://schemas.microsoft.com/office/drawing/2014/main" id="{0CD78DCA-C508-4072-13F0-CA98A1E7FD98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12954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9" name="Line 111">
            <a:extLst>
              <a:ext uri="{FF2B5EF4-FFF2-40B4-BE49-F238E27FC236}">
                <a16:creationId xmlns:a16="http://schemas.microsoft.com/office/drawing/2014/main" id="{71671764-18DC-C3CB-BBDA-A524F4E1A14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981200" y="12954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0" name="Line 112">
            <a:extLst>
              <a:ext uri="{FF2B5EF4-FFF2-40B4-BE49-F238E27FC236}">
                <a16:creationId xmlns:a16="http://schemas.microsoft.com/office/drawing/2014/main" id="{F524B79B-E93D-DE08-6DA5-FF8B0DC8269B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11430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1" name="Line 113">
            <a:extLst>
              <a:ext uri="{FF2B5EF4-FFF2-40B4-BE49-F238E27FC236}">
                <a16:creationId xmlns:a16="http://schemas.microsoft.com/office/drawing/2014/main" id="{7240A9A6-246F-A6F4-B366-701BDCA9E9E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00200" y="1295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2" name="Text Box 114">
            <a:extLst>
              <a:ext uri="{FF2B5EF4-FFF2-40B4-BE49-F238E27FC236}">
                <a16:creationId xmlns:a16="http://schemas.microsoft.com/office/drawing/2014/main" id="{C499D3D4-F38F-A446-C047-F2581AF46E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1143000"/>
            <a:ext cx="533400" cy="1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700"/>
              <a:t>222</a:t>
            </a:r>
          </a:p>
        </p:txBody>
      </p:sp>
      <p:sp>
        <p:nvSpPr>
          <p:cNvPr id="2163" name="Text Box 115">
            <a:extLst>
              <a:ext uri="{FF2B5EF4-FFF2-40B4-BE49-F238E27FC236}">
                <a16:creationId xmlns:a16="http://schemas.microsoft.com/office/drawing/2014/main" id="{75B02775-39C4-43EE-186F-F442BF1C2D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1295400"/>
            <a:ext cx="533400" cy="1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700"/>
              <a:t>222A</a:t>
            </a:r>
          </a:p>
        </p:txBody>
      </p:sp>
      <p:sp>
        <p:nvSpPr>
          <p:cNvPr id="2164" name="Text Box 116">
            <a:extLst>
              <a:ext uri="{FF2B5EF4-FFF2-40B4-BE49-F238E27FC236}">
                <a16:creationId xmlns:a16="http://schemas.microsoft.com/office/drawing/2014/main" id="{7A7B7579-8DF8-BBC6-7F66-3BD09077785A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1889919" y="1234281"/>
            <a:ext cx="533400" cy="1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700"/>
              <a:t>221</a:t>
            </a:r>
          </a:p>
        </p:txBody>
      </p:sp>
      <p:sp>
        <p:nvSpPr>
          <p:cNvPr id="2165" name="Rectangle 117">
            <a:extLst>
              <a:ext uri="{FF2B5EF4-FFF2-40B4-BE49-F238E27FC236}">
                <a16:creationId xmlns:a16="http://schemas.microsoft.com/office/drawing/2014/main" id="{AD21BA70-FA69-A9D9-D603-BE55A87875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1676400"/>
            <a:ext cx="457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200" b="1" dirty="0">
                <a:solidFill>
                  <a:srgbClr val="C00000"/>
                </a:solidFill>
              </a:rPr>
              <a:t>Conf</a:t>
            </a:r>
          </a:p>
          <a:p>
            <a:pPr algn="ctr" eaLnBrk="1" hangingPunct="1"/>
            <a:r>
              <a:rPr lang="en-US" altLang="en-US" sz="1200" b="1" dirty="0">
                <a:solidFill>
                  <a:srgbClr val="C00000"/>
                </a:solidFill>
              </a:rPr>
              <a:t>Rm</a:t>
            </a:r>
          </a:p>
          <a:p>
            <a:pPr algn="ctr" eaLnBrk="1" hangingPunct="1"/>
            <a:r>
              <a:rPr lang="en-US" altLang="en-US" sz="1200" b="1" dirty="0">
                <a:solidFill>
                  <a:srgbClr val="C00000"/>
                </a:solidFill>
              </a:rPr>
              <a:t>210</a:t>
            </a:r>
          </a:p>
        </p:txBody>
      </p:sp>
      <p:sp>
        <p:nvSpPr>
          <p:cNvPr id="2166" name="Line 118">
            <a:extLst>
              <a:ext uri="{FF2B5EF4-FFF2-40B4-BE49-F238E27FC236}">
                <a16:creationId xmlns:a16="http://schemas.microsoft.com/office/drawing/2014/main" id="{83E09B20-09FF-4E35-A3F7-078E4325A408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1752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7" name="Line 119">
            <a:extLst>
              <a:ext uri="{FF2B5EF4-FFF2-40B4-BE49-F238E27FC236}">
                <a16:creationId xmlns:a16="http://schemas.microsoft.com/office/drawing/2014/main" id="{30C3994A-F2A1-AE63-FA2F-47140F4BBDD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62200" y="2057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8" name="Line 120">
            <a:extLst>
              <a:ext uri="{FF2B5EF4-FFF2-40B4-BE49-F238E27FC236}">
                <a16:creationId xmlns:a16="http://schemas.microsoft.com/office/drawing/2014/main" id="{3763BD50-7C53-DBE9-AFB4-85D7D1BDFD30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1676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69" name="Line 121">
            <a:extLst>
              <a:ext uri="{FF2B5EF4-FFF2-40B4-BE49-F238E27FC236}">
                <a16:creationId xmlns:a16="http://schemas.microsoft.com/office/drawing/2014/main" id="{47EB32C1-7B37-0AA9-FFFA-502EA6333A1C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1676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70" name="Line 122">
            <a:extLst>
              <a:ext uri="{FF2B5EF4-FFF2-40B4-BE49-F238E27FC236}">
                <a16:creationId xmlns:a16="http://schemas.microsoft.com/office/drawing/2014/main" id="{5D753355-AC92-E31F-14A9-3E54C9B13B28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16764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71" name="Line 123">
            <a:extLst>
              <a:ext uri="{FF2B5EF4-FFF2-40B4-BE49-F238E27FC236}">
                <a16:creationId xmlns:a16="http://schemas.microsoft.com/office/drawing/2014/main" id="{B7AB4384-F0DD-E46F-A2C6-A468175E5131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1828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72" name="Line 124">
            <a:extLst>
              <a:ext uri="{FF2B5EF4-FFF2-40B4-BE49-F238E27FC236}">
                <a16:creationId xmlns:a16="http://schemas.microsoft.com/office/drawing/2014/main" id="{7C44582C-B753-8A5D-4856-53FB2909E8FB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1905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73" name="Line 125">
            <a:extLst>
              <a:ext uri="{FF2B5EF4-FFF2-40B4-BE49-F238E27FC236}">
                <a16:creationId xmlns:a16="http://schemas.microsoft.com/office/drawing/2014/main" id="{EEBEFC2D-3F65-8435-EE7E-8E96B0F140B9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19050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74" name="Line 126">
            <a:extLst>
              <a:ext uri="{FF2B5EF4-FFF2-40B4-BE49-F238E27FC236}">
                <a16:creationId xmlns:a16="http://schemas.microsoft.com/office/drawing/2014/main" id="{24E6B5B0-5B3C-9797-635D-B7EFC4314EEB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1981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75" name="Line 127">
            <a:extLst>
              <a:ext uri="{FF2B5EF4-FFF2-40B4-BE49-F238E27FC236}">
                <a16:creationId xmlns:a16="http://schemas.microsoft.com/office/drawing/2014/main" id="{80F90AA4-DE4E-B311-1FFF-A39C33CA2B9A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133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76" name="Line 128">
            <a:extLst>
              <a:ext uri="{FF2B5EF4-FFF2-40B4-BE49-F238E27FC236}">
                <a16:creationId xmlns:a16="http://schemas.microsoft.com/office/drawing/2014/main" id="{699392F1-A428-1ABF-786C-2B98660F3D67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362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77" name="Line 129">
            <a:extLst>
              <a:ext uri="{FF2B5EF4-FFF2-40B4-BE49-F238E27FC236}">
                <a16:creationId xmlns:a16="http://schemas.microsoft.com/office/drawing/2014/main" id="{3C4EF8C6-1D89-C836-E0B9-8351714D37D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48000" y="1905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78" name="Line 130">
            <a:extLst>
              <a:ext uri="{FF2B5EF4-FFF2-40B4-BE49-F238E27FC236}">
                <a16:creationId xmlns:a16="http://schemas.microsoft.com/office/drawing/2014/main" id="{3A353EBB-646E-7ABA-E219-BDA861A7D9FE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0" y="2362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79" name="Line 131">
            <a:extLst>
              <a:ext uri="{FF2B5EF4-FFF2-40B4-BE49-F238E27FC236}">
                <a16:creationId xmlns:a16="http://schemas.microsoft.com/office/drawing/2014/main" id="{DF879AA0-BC45-270A-08AA-5D196FE0BA5F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0" y="23622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80" name="Line 132">
            <a:extLst>
              <a:ext uri="{FF2B5EF4-FFF2-40B4-BE49-F238E27FC236}">
                <a16:creationId xmlns:a16="http://schemas.microsoft.com/office/drawing/2014/main" id="{80078639-CF7B-A6A4-7FF6-95AAC454CE8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48000" y="22860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81" name="Text Box 133">
            <a:extLst>
              <a:ext uri="{FF2B5EF4-FFF2-40B4-BE49-F238E27FC236}">
                <a16:creationId xmlns:a16="http://schemas.microsoft.com/office/drawing/2014/main" id="{63B992E5-BC42-7E10-3898-AEE9777FE2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1905000"/>
            <a:ext cx="533400" cy="1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700"/>
              <a:t>203</a:t>
            </a:r>
          </a:p>
        </p:txBody>
      </p:sp>
      <p:sp>
        <p:nvSpPr>
          <p:cNvPr id="2182" name="Text Box 134">
            <a:extLst>
              <a:ext uri="{FF2B5EF4-FFF2-40B4-BE49-F238E27FC236}">
                <a16:creationId xmlns:a16="http://schemas.microsoft.com/office/drawing/2014/main" id="{8785096A-41AE-AEE6-CCE5-05E93F2E13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2133600"/>
            <a:ext cx="533400" cy="1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 b="1"/>
              <a:t>203A</a:t>
            </a:r>
            <a:endParaRPr lang="en-US" altLang="en-US" b="1"/>
          </a:p>
        </p:txBody>
      </p:sp>
      <p:sp>
        <p:nvSpPr>
          <p:cNvPr id="2183" name="Text Box 135">
            <a:extLst>
              <a:ext uri="{FF2B5EF4-FFF2-40B4-BE49-F238E27FC236}">
                <a16:creationId xmlns:a16="http://schemas.microsoft.com/office/drawing/2014/main" id="{5F0DA42F-EA5A-C70D-E1BB-76B14D684F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2362200"/>
            <a:ext cx="533400" cy="1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/>
              <a:t>203B</a:t>
            </a:r>
            <a:endParaRPr lang="en-US" altLang="en-US"/>
          </a:p>
        </p:txBody>
      </p:sp>
      <p:sp>
        <p:nvSpPr>
          <p:cNvPr id="2184" name="Line 136">
            <a:extLst>
              <a:ext uri="{FF2B5EF4-FFF2-40B4-BE49-F238E27FC236}">
                <a16:creationId xmlns:a16="http://schemas.microsoft.com/office/drawing/2014/main" id="{2E7E07B3-AAD4-F4DD-14EF-37892F679539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1800" y="48006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85" name="Line 137">
            <a:extLst>
              <a:ext uri="{FF2B5EF4-FFF2-40B4-BE49-F238E27FC236}">
                <a16:creationId xmlns:a16="http://schemas.microsoft.com/office/drawing/2014/main" id="{397E86E8-4225-41FE-5136-04D3D06A9AA9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1800" y="51054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86" name="Line 138">
            <a:extLst>
              <a:ext uri="{FF2B5EF4-FFF2-40B4-BE49-F238E27FC236}">
                <a16:creationId xmlns:a16="http://schemas.microsoft.com/office/drawing/2014/main" id="{A5A912B5-5897-C9A2-7E84-DEB6AE91FF5D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0" y="4800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87" name="Line 139">
            <a:extLst>
              <a:ext uri="{FF2B5EF4-FFF2-40B4-BE49-F238E27FC236}">
                <a16:creationId xmlns:a16="http://schemas.microsoft.com/office/drawing/2014/main" id="{EF41712A-E10D-0E47-D9EB-9C46E0706130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48768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88" name="Line 140">
            <a:extLst>
              <a:ext uri="{FF2B5EF4-FFF2-40B4-BE49-F238E27FC236}">
                <a16:creationId xmlns:a16="http://schemas.microsoft.com/office/drawing/2014/main" id="{1EBF6A7A-7C66-8E4C-ADDF-6CD4229DCD2F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44196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89" name="Line 141">
            <a:extLst>
              <a:ext uri="{FF2B5EF4-FFF2-40B4-BE49-F238E27FC236}">
                <a16:creationId xmlns:a16="http://schemas.microsoft.com/office/drawing/2014/main" id="{42DF1493-B929-4E8A-7B34-47CB71CCFA25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45720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90" name="Line 142">
            <a:extLst>
              <a:ext uri="{FF2B5EF4-FFF2-40B4-BE49-F238E27FC236}">
                <a16:creationId xmlns:a16="http://schemas.microsoft.com/office/drawing/2014/main" id="{3C7EF58C-9ACF-2862-1592-07AC1C77454D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4572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91" name="Line 143">
            <a:extLst>
              <a:ext uri="{FF2B5EF4-FFF2-40B4-BE49-F238E27FC236}">
                <a16:creationId xmlns:a16="http://schemas.microsoft.com/office/drawing/2014/main" id="{8292C13B-E861-9A19-E9FF-DFAFBFBB59A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733800" y="47244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92" name="Line 144">
            <a:extLst>
              <a:ext uri="{FF2B5EF4-FFF2-40B4-BE49-F238E27FC236}">
                <a16:creationId xmlns:a16="http://schemas.microsoft.com/office/drawing/2014/main" id="{C6650593-B560-479E-55AA-34C5EDE55491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48006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93" name="Line 145">
            <a:extLst>
              <a:ext uri="{FF2B5EF4-FFF2-40B4-BE49-F238E27FC236}">
                <a16:creationId xmlns:a16="http://schemas.microsoft.com/office/drawing/2014/main" id="{2B956CA4-825F-249A-D6BC-9041D06ABBE0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46482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94" name="Line 146">
            <a:extLst>
              <a:ext uri="{FF2B5EF4-FFF2-40B4-BE49-F238E27FC236}">
                <a16:creationId xmlns:a16="http://schemas.microsoft.com/office/drawing/2014/main" id="{5E075B6B-F288-7DAA-D4FF-644229333CA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14800" y="4572000"/>
            <a:ext cx="762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95" name="Line 147">
            <a:extLst>
              <a:ext uri="{FF2B5EF4-FFF2-40B4-BE49-F238E27FC236}">
                <a16:creationId xmlns:a16="http://schemas.microsoft.com/office/drawing/2014/main" id="{7653A2A7-0733-B755-4383-48DE94E5596D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4800600"/>
            <a:ext cx="762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96" name="Text Box 148">
            <a:extLst>
              <a:ext uri="{FF2B5EF4-FFF2-40B4-BE49-F238E27FC236}">
                <a16:creationId xmlns:a16="http://schemas.microsoft.com/office/drawing/2014/main" id="{537D7D26-9F60-5C89-56F2-AEA38E40EB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4648200"/>
            <a:ext cx="4572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800"/>
              <a:t>VTC</a:t>
            </a:r>
          </a:p>
        </p:txBody>
      </p:sp>
      <p:sp>
        <p:nvSpPr>
          <p:cNvPr id="2197" name="Text Box 149">
            <a:extLst>
              <a:ext uri="{FF2B5EF4-FFF2-40B4-BE49-F238E27FC236}">
                <a16:creationId xmlns:a16="http://schemas.microsoft.com/office/drawing/2014/main" id="{108A21B8-4296-48B8-4283-D78C24EB2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4724400"/>
            <a:ext cx="533400" cy="1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700"/>
              <a:t>115</a:t>
            </a:r>
          </a:p>
        </p:txBody>
      </p:sp>
      <p:sp>
        <p:nvSpPr>
          <p:cNvPr id="2198" name="Line 150">
            <a:extLst>
              <a:ext uri="{FF2B5EF4-FFF2-40B4-BE49-F238E27FC236}">
                <a16:creationId xmlns:a16="http://schemas.microsoft.com/office/drawing/2014/main" id="{657720F9-E0F4-A827-4FB0-4462FD69DEAF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44196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99" name="Text Box 151">
            <a:extLst>
              <a:ext uri="{FF2B5EF4-FFF2-40B4-BE49-F238E27FC236}">
                <a16:creationId xmlns:a16="http://schemas.microsoft.com/office/drawing/2014/main" id="{82A1BFB8-EFD3-68DD-A237-E246C25095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4419600"/>
            <a:ext cx="1143000" cy="1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700"/>
              <a:t>123  124    126   125</a:t>
            </a:r>
          </a:p>
        </p:txBody>
      </p:sp>
      <p:sp>
        <p:nvSpPr>
          <p:cNvPr id="2200" name="Line 152">
            <a:extLst>
              <a:ext uri="{FF2B5EF4-FFF2-40B4-BE49-F238E27FC236}">
                <a16:creationId xmlns:a16="http://schemas.microsoft.com/office/drawing/2014/main" id="{BD132011-02FC-5699-208C-D96375B1169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10000" y="4495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01" name="Line 153">
            <a:extLst>
              <a:ext uri="{FF2B5EF4-FFF2-40B4-BE49-F238E27FC236}">
                <a16:creationId xmlns:a16="http://schemas.microsoft.com/office/drawing/2014/main" id="{DF6AF53D-E770-3F4F-6D32-49D0CD6EEB3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43400" y="4495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02" name="Line 154">
            <a:extLst>
              <a:ext uri="{FF2B5EF4-FFF2-40B4-BE49-F238E27FC236}">
                <a16:creationId xmlns:a16="http://schemas.microsoft.com/office/drawing/2014/main" id="{EF0AD8BA-8AC5-FCD6-262E-EDC33640D2D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57600" y="40386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03" name="Line 155">
            <a:extLst>
              <a:ext uri="{FF2B5EF4-FFF2-40B4-BE49-F238E27FC236}">
                <a16:creationId xmlns:a16="http://schemas.microsoft.com/office/drawing/2014/main" id="{E707C040-4C9E-5B6D-8DFA-A4457AE5AD3A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39624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04" name="Line 156">
            <a:extLst>
              <a:ext uri="{FF2B5EF4-FFF2-40B4-BE49-F238E27FC236}">
                <a16:creationId xmlns:a16="http://schemas.microsoft.com/office/drawing/2014/main" id="{FD7D54BA-6F4F-6178-96FC-0D12927821B2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3505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05" name="Line 157">
            <a:extLst>
              <a:ext uri="{FF2B5EF4-FFF2-40B4-BE49-F238E27FC236}">
                <a16:creationId xmlns:a16="http://schemas.microsoft.com/office/drawing/2014/main" id="{7B01E60A-8D00-2AE1-E8D2-70E21FC0EB84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37338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06" name="Line 158">
            <a:extLst>
              <a:ext uri="{FF2B5EF4-FFF2-40B4-BE49-F238E27FC236}">
                <a16:creationId xmlns:a16="http://schemas.microsoft.com/office/drawing/2014/main" id="{14CE6277-EF56-901D-C15F-CA9AA1274F5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86200" y="3962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07" name="Line 159">
            <a:extLst>
              <a:ext uri="{FF2B5EF4-FFF2-40B4-BE49-F238E27FC236}">
                <a16:creationId xmlns:a16="http://schemas.microsoft.com/office/drawing/2014/main" id="{1FEB68EF-BF49-12F5-0E1F-333701B49500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39624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09" name="Text Box 161">
            <a:extLst>
              <a:ext uri="{FF2B5EF4-FFF2-40B4-BE49-F238E27FC236}">
                <a16:creationId xmlns:a16="http://schemas.microsoft.com/office/drawing/2014/main" id="{1D5D8CFB-4D35-5541-A5F5-20BF7CAB96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3657600"/>
            <a:ext cx="685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200" b="1"/>
              <a:t>PMC</a:t>
            </a:r>
          </a:p>
        </p:txBody>
      </p:sp>
      <p:sp>
        <p:nvSpPr>
          <p:cNvPr id="2210" name="Text Box 162">
            <a:extLst>
              <a:ext uri="{FF2B5EF4-FFF2-40B4-BE49-F238E27FC236}">
                <a16:creationId xmlns:a16="http://schemas.microsoft.com/office/drawing/2014/main" id="{4380ABB9-7E12-F74B-05FA-ADBC50BCF5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3962400"/>
            <a:ext cx="533400" cy="1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700"/>
              <a:t>139A</a:t>
            </a:r>
          </a:p>
        </p:txBody>
      </p:sp>
      <p:sp>
        <p:nvSpPr>
          <p:cNvPr id="2211" name="Text Box 163">
            <a:extLst>
              <a:ext uri="{FF2B5EF4-FFF2-40B4-BE49-F238E27FC236}">
                <a16:creationId xmlns:a16="http://schemas.microsoft.com/office/drawing/2014/main" id="{AF24AC95-2830-A01E-87C5-636F263947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4191000"/>
            <a:ext cx="762000" cy="1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700"/>
              <a:t>Hallway 138</a:t>
            </a:r>
          </a:p>
        </p:txBody>
      </p:sp>
      <p:sp>
        <p:nvSpPr>
          <p:cNvPr id="2212" name="Line 164">
            <a:extLst>
              <a:ext uri="{FF2B5EF4-FFF2-40B4-BE49-F238E27FC236}">
                <a16:creationId xmlns:a16="http://schemas.microsoft.com/office/drawing/2014/main" id="{E08B3589-8AB6-D713-715F-8A5A4FDD1BB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953000" y="3886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13" name="Line 165">
            <a:extLst>
              <a:ext uri="{FF2B5EF4-FFF2-40B4-BE49-F238E27FC236}">
                <a16:creationId xmlns:a16="http://schemas.microsoft.com/office/drawing/2014/main" id="{140D939F-396B-B2A7-D56A-1588D22E1FC6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3505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14" name="Line 166">
            <a:extLst>
              <a:ext uri="{FF2B5EF4-FFF2-40B4-BE49-F238E27FC236}">
                <a16:creationId xmlns:a16="http://schemas.microsoft.com/office/drawing/2014/main" id="{A557868C-559B-8D1D-0C1E-FA04F69223D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00600" y="40386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15" name="Line 167">
            <a:extLst>
              <a:ext uri="{FF2B5EF4-FFF2-40B4-BE49-F238E27FC236}">
                <a16:creationId xmlns:a16="http://schemas.microsoft.com/office/drawing/2014/main" id="{4BB2526B-9F4B-704C-9A3F-AF8911DF8A07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39624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16" name="Line 168">
            <a:extLst>
              <a:ext uri="{FF2B5EF4-FFF2-40B4-BE49-F238E27FC236}">
                <a16:creationId xmlns:a16="http://schemas.microsoft.com/office/drawing/2014/main" id="{63464EDC-8AFE-BE7B-D375-DD595A6B2C4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72000" y="40386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17" name="Text Box 169">
            <a:extLst>
              <a:ext uri="{FF2B5EF4-FFF2-40B4-BE49-F238E27FC236}">
                <a16:creationId xmlns:a16="http://schemas.microsoft.com/office/drawing/2014/main" id="{F4FE51F5-0D34-B8CF-12E5-BD70E8FE2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4038600"/>
            <a:ext cx="457200" cy="1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700"/>
              <a:t>137A</a:t>
            </a:r>
          </a:p>
        </p:txBody>
      </p:sp>
      <p:sp>
        <p:nvSpPr>
          <p:cNvPr id="2218" name="Text Box 170">
            <a:extLst>
              <a:ext uri="{FF2B5EF4-FFF2-40B4-BE49-F238E27FC236}">
                <a16:creationId xmlns:a16="http://schemas.microsoft.com/office/drawing/2014/main" id="{9EE5036E-AE07-3213-9287-8A1FC17744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3657600"/>
            <a:ext cx="6096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800"/>
              <a:t>K9-K15</a:t>
            </a:r>
          </a:p>
        </p:txBody>
      </p:sp>
      <p:sp>
        <p:nvSpPr>
          <p:cNvPr id="2219" name="Line 171">
            <a:extLst>
              <a:ext uri="{FF2B5EF4-FFF2-40B4-BE49-F238E27FC236}">
                <a16:creationId xmlns:a16="http://schemas.microsoft.com/office/drawing/2014/main" id="{E3C2A764-E4AF-120F-2889-9E6F5A496A95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5715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20" name="Line 172">
            <a:extLst>
              <a:ext uri="{FF2B5EF4-FFF2-40B4-BE49-F238E27FC236}">
                <a16:creationId xmlns:a16="http://schemas.microsoft.com/office/drawing/2014/main" id="{E3336A77-C246-CD82-7B7B-AF29B05122D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953000" y="57150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21" name="Line 173">
            <a:extLst>
              <a:ext uri="{FF2B5EF4-FFF2-40B4-BE49-F238E27FC236}">
                <a16:creationId xmlns:a16="http://schemas.microsoft.com/office/drawing/2014/main" id="{78AA13B9-9154-7F5E-6C60-CFCF006797AC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58674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22" name="Line 174">
            <a:extLst>
              <a:ext uri="{FF2B5EF4-FFF2-40B4-BE49-F238E27FC236}">
                <a16:creationId xmlns:a16="http://schemas.microsoft.com/office/drawing/2014/main" id="{6E3A74F9-39F4-DF99-DAC6-86EA06F6A38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86400" y="58674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23" name="Text Box 175" descr="Light upward diagonal">
            <a:extLst>
              <a:ext uri="{FF2B5EF4-FFF2-40B4-BE49-F238E27FC236}">
                <a16:creationId xmlns:a16="http://schemas.microsoft.com/office/drawing/2014/main" id="{0B4475F9-3BEA-25A1-CCF0-21FC645D10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352798"/>
            <a:ext cx="990600" cy="2971801"/>
          </a:xfrm>
          <a:prstGeom prst="rect">
            <a:avLst/>
          </a:prstGeom>
          <a:pattFill prst="ltUpDiag">
            <a:fgClr>
              <a:schemeClr val="tx1"/>
            </a:fgClr>
            <a:bgClr>
              <a:schemeClr val="bg1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 sz="900" dirty="0"/>
          </a:p>
          <a:p>
            <a:pPr algn="ctr" eaLnBrk="1" hangingPunct="1">
              <a:spcBef>
                <a:spcPct val="50000"/>
              </a:spcBef>
            </a:pPr>
            <a:endParaRPr lang="en-US" altLang="en-US" sz="900" dirty="0"/>
          </a:p>
          <a:p>
            <a:pPr algn="ctr" eaLnBrk="1" hangingPunct="1">
              <a:spcBef>
                <a:spcPct val="50000"/>
              </a:spcBef>
            </a:pPr>
            <a:endParaRPr lang="en-US" altLang="en-US" sz="900" dirty="0"/>
          </a:p>
          <a:p>
            <a:pPr algn="ctr" eaLnBrk="1" hangingPunct="1">
              <a:spcBef>
                <a:spcPct val="50000"/>
              </a:spcBef>
            </a:pPr>
            <a:endParaRPr lang="en-US" altLang="en-US" sz="900" dirty="0"/>
          </a:p>
          <a:p>
            <a:pPr algn="ctr" eaLnBrk="1" hangingPunct="1">
              <a:spcBef>
                <a:spcPct val="50000"/>
              </a:spcBef>
            </a:pPr>
            <a:endParaRPr lang="en-US" altLang="en-US" sz="900" dirty="0"/>
          </a:p>
          <a:p>
            <a:pPr algn="ctr" eaLnBrk="1" hangingPunct="1">
              <a:spcBef>
                <a:spcPct val="50000"/>
              </a:spcBef>
            </a:pPr>
            <a:r>
              <a:rPr lang="en-US" altLang="en-US" sz="1400" b="1" dirty="0"/>
              <a:t>Small Parking Area</a:t>
            </a:r>
          </a:p>
        </p:txBody>
      </p:sp>
      <p:sp>
        <p:nvSpPr>
          <p:cNvPr id="2224" name="Text Box 176" descr="Light upward diagonal">
            <a:extLst>
              <a:ext uri="{FF2B5EF4-FFF2-40B4-BE49-F238E27FC236}">
                <a16:creationId xmlns:a16="http://schemas.microsoft.com/office/drawing/2014/main" id="{BE8C6B68-A131-F33C-8B87-3E1A245423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3124200"/>
            <a:ext cx="1981200" cy="3124200"/>
          </a:xfrm>
          <a:prstGeom prst="rect">
            <a:avLst/>
          </a:prstGeom>
          <a:pattFill prst="ltUpDiag">
            <a:fgClr>
              <a:schemeClr val="tx1"/>
            </a:fgClr>
            <a:bgClr>
              <a:schemeClr val="bg1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 sz="900" dirty="0"/>
          </a:p>
          <a:p>
            <a:pPr algn="ctr" eaLnBrk="1" hangingPunct="1">
              <a:spcBef>
                <a:spcPct val="50000"/>
              </a:spcBef>
            </a:pPr>
            <a:endParaRPr lang="en-US" altLang="en-US" sz="900" dirty="0"/>
          </a:p>
          <a:p>
            <a:pPr algn="ctr" eaLnBrk="1" hangingPunct="1">
              <a:spcBef>
                <a:spcPct val="50000"/>
              </a:spcBef>
            </a:pPr>
            <a:endParaRPr lang="en-US" altLang="en-US" sz="900" dirty="0"/>
          </a:p>
          <a:p>
            <a:pPr algn="ctr" eaLnBrk="1" hangingPunct="1">
              <a:spcBef>
                <a:spcPct val="50000"/>
              </a:spcBef>
            </a:pPr>
            <a:endParaRPr lang="en-US" altLang="en-US" sz="900" dirty="0"/>
          </a:p>
          <a:p>
            <a:pPr algn="ctr" eaLnBrk="1" hangingPunct="1">
              <a:spcBef>
                <a:spcPct val="50000"/>
              </a:spcBef>
            </a:pPr>
            <a:endParaRPr lang="en-US" altLang="en-US" sz="900" dirty="0"/>
          </a:p>
          <a:p>
            <a:pPr algn="ctr" eaLnBrk="1" hangingPunct="1">
              <a:spcBef>
                <a:spcPct val="50000"/>
              </a:spcBef>
            </a:pPr>
            <a:endParaRPr lang="en-US" altLang="en-US" sz="900" dirty="0"/>
          </a:p>
          <a:p>
            <a:pPr algn="ctr" eaLnBrk="1" hangingPunct="1">
              <a:spcBef>
                <a:spcPct val="50000"/>
              </a:spcBef>
            </a:pPr>
            <a:r>
              <a:rPr lang="en-US" altLang="en-US" sz="1400" b="1" dirty="0"/>
              <a:t>Large Parking Area</a:t>
            </a:r>
          </a:p>
        </p:txBody>
      </p:sp>
      <p:sp>
        <p:nvSpPr>
          <p:cNvPr id="2225" name="Text Box 177" descr="Light upward diagonal">
            <a:extLst>
              <a:ext uri="{FF2B5EF4-FFF2-40B4-BE49-F238E27FC236}">
                <a16:creationId xmlns:a16="http://schemas.microsoft.com/office/drawing/2014/main" id="{FAF395E2-59C7-12E0-C114-75CEDB23EC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2590800"/>
            <a:ext cx="4267200" cy="533400"/>
          </a:xfrm>
          <a:prstGeom prst="rect">
            <a:avLst/>
          </a:prstGeom>
          <a:pattFill prst="ltUpDiag">
            <a:fgClr>
              <a:schemeClr val="tx1"/>
            </a:fgClr>
            <a:bgClr>
              <a:schemeClr val="bg1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 sz="900"/>
          </a:p>
          <a:p>
            <a:pPr algn="ctr" eaLnBrk="1" hangingPunct="1">
              <a:spcBef>
                <a:spcPct val="50000"/>
              </a:spcBef>
            </a:pPr>
            <a:endParaRPr lang="en-US" altLang="en-US" sz="900"/>
          </a:p>
          <a:p>
            <a:pPr algn="ctr" eaLnBrk="1" hangingPunct="1">
              <a:spcBef>
                <a:spcPct val="50000"/>
              </a:spcBef>
            </a:pPr>
            <a:endParaRPr lang="en-US" altLang="en-US" sz="900"/>
          </a:p>
          <a:p>
            <a:pPr algn="ctr" eaLnBrk="1" hangingPunct="1">
              <a:spcBef>
                <a:spcPct val="50000"/>
              </a:spcBef>
            </a:pPr>
            <a:endParaRPr lang="en-US" altLang="en-US" sz="900"/>
          </a:p>
          <a:p>
            <a:pPr algn="ctr" eaLnBrk="1" hangingPunct="1">
              <a:spcBef>
                <a:spcPct val="50000"/>
              </a:spcBef>
            </a:pPr>
            <a:endParaRPr lang="en-US" altLang="en-US" sz="900"/>
          </a:p>
        </p:txBody>
      </p:sp>
      <p:sp>
        <p:nvSpPr>
          <p:cNvPr id="2226" name="Line 178">
            <a:extLst>
              <a:ext uri="{FF2B5EF4-FFF2-40B4-BE49-F238E27FC236}">
                <a16:creationId xmlns:a16="http://schemas.microsoft.com/office/drawing/2014/main" id="{4EA23D31-189E-97CF-D25C-041030F5FC10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4191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27" name="Line 179">
            <a:extLst>
              <a:ext uri="{FF2B5EF4-FFF2-40B4-BE49-F238E27FC236}">
                <a16:creationId xmlns:a16="http://schemas.microsoft.com/office/drawing/2014/main" id="{68D7F55B-FCD3-C9D4-B0A0-B2F7DA56CDAA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35814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28" name="Line 180">
            <a:extLst>
              <a:ext uri="{FF2B5EF4-FFF2-40B4-BE49-F238E27FC236}">
                <a16:creationId xmlns:a16="http://schemas.microsoft.com/office/drawing/2014/main" id="{F54522F0-4CE8-6A2E-515E-BAB1573DEE2C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40386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29" name="Line 181">
            <a:extLst>
              <a:ext uri="{FF2B5EF4-FFF2-40B4-BE49-F238E27FC236}">
                <a16:creationId xmlns:a16="http://schemas.microsoft.com/office/drawing/2014/main" id="{E1BA6183-06D0-CF7C-A809-F71510CAAEFF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35814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30" name="Line 182">
            <a:extLst>
              <a:ext uri="{FF2B5EF4-FFF2-40B4-BE49-F238E27FC236}">
                <a16:creationId xmlns:a16="http://schemas.microsoft.com/office/drawing/2014/main" id="{80BFDFAD-8B71-C1E1-74EB-E853CAB24573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3581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31" name="Line 183">
            <a:extLst>
              <a:ext uri="{FF2B5EF4-FFF2-40B4-BE49-F238E27FC236}">
                <a16:creationId xmlns:a16="http://schemas.microsoft.com/office/drawing/2014/main" id="{1F69F174-8256-31D5-494F-605F3C176F8F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4191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32" name="Line 184">
            <a:extLst>
              <a:ext uri="{FF2B5EF4-FFF2-40B4-BE49-F238E27FC236}">
                <a16:creationId xmlns:a16="http://schemas.microsoft.com/office/drawing/2014/main" id="{A46A103B-86A7-A237-C417-E061EF490C5F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3505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33" name="Line 185">
            <a:extLst>
              <a:ext uri="{FF2B5EF4-FFF2-40B4-BE49-F238E27FC236}">
                <a16:creationId xmlns:a16="http://schemas.microsoft.com/office/drawing/2014/main" id="{9BE76946-F127-3824-CE54-30318882B530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41910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34" name="Line 186">
            <a:extLst>
              <a:ext uri="{FF2B5EF4-FFF2-40B4-BE49-F238E27FC236}">
                <a16:creationId xmlns:a16="http://schemas.microsoft.com/office/drawing/2014/main" id="{0024560E-1A40-8176-44CB-6E05661843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953000" y="3962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35" name="Line 187">
            <a:extLst>
              <a:ext uri="{FF2B5EF4-FFF2-40B4-BE49-F238E27FC236}">
                <a16:creationId xmlns:a16="http://schemas.microsoft.com/office/drawing/2014/main" id="{E29A9830-2B04-77CD-F986-36555A0DF402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3581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36" name="Line 188">
            <a:extLst>
              <a:ext uri="{FF2B5EF4-FFF2-40B4-BE49-F238E27FC236}">
                <a16:creationId xmlns:a16="http://schemas.microsoft.com/office/drawing/2014/main" id="{69280168-D181-85A4-1D5D-AA3D8C84F6C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40386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37" name="Line 189">
            <a:extLst>
              <a:ext uri="{FF2B5EF4-FFF2-40B4-BE49-F238E27FC236}">
                <a16:creationId xmlns:a16="http://schemas.microsoft.com/office/drawing/2014/main" id="{5A146EE5-4754-32EA-D73F-3C67A88D1875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3581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38" name="Line 190">
            <a:extLst>
              <a:ext uri="{FF2B5EF4-FFF2-40B4-BE49-F238E27FC236}">
                <a16:creationId xmlns:a16="http://schemas.microsoft.com/office/drawing/2014/main" id="{396498A1-9A2A-63F6-E6C7-869D8D9FFA4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24400" y="40386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39" name="Line 191">
            <a:extLst>
              <a:ext uri="{FF2B5EF4-FFF2-40B4-BE49-F238E27FC236}">
                <a16:creationId xmlns:a16="http://schemas.microsoft.com/office/drawing/2014/main" id="{E7029D3B-4483-70E5-9D97-82DE6C4B6EED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3581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40" name="Line 192">
            <a:extLst>
              <a:ext uri="{FF2B5EF4-FFF2-40B4-BE49-F238E27FC236}">
                <a16:creationId xmlns:a16="http://schemas.microsoft.com/office/drawing/2014/main" id="{3E89A653-47EF-2C32-265F-8A4B40BBA1D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00400" y="3962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41" name="Line 193">
            <a:extLst>
              <a:ext uri="{FF2B5EF4-FFF2-40B4-BE49-F238E27FC236}">
                <a16:creationId xmlns:a16="http://schemas.microsoft.com/office/drawing/2014/main" id="{FF9D355C-6D1A-7186-EF52-1AEFDE05008E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3200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42" name="Line 194">
            <a:extLst>
              <a:ext uri="{FF2B5EF4-FFF2-40B4-BE49-F238E27FC236}">
                <a16:creationId xmlns:a16="http://schemas.microsoft.com/office/drawing/2014/main" id="{F33C0B23-E15E-5EED-0B1D-9E162C8444B1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32004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43" name="Line 195">
            <a:extLst>
              <a:ext uri="{FF2B5EF4-FFF2-40B4-BE49-F238E27FC236}">
                <a16:creationId xmlns:a16="http://schemas.microsoft.com/office/drawing/2014/main" id="{72B80737-BE4F-F9D1-12DE-900C0B301AB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953000" y="3200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44" name="Line 196">
            <a:extLst>
              <a:ext uri="{FF2B5EF4-FFF2-40B4-BE49-F238E27FC236}">
                <a16:creationId xmlns:a16="http://schemas.microsoft.com/office/drawing/2014/main" id="{E48F1517-3478-8C4B-B4D6-782B83F4CED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72000" y="32004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45" name="Line 197">
            <a:extLst>
              <a:ext uri="{FF2B5EF4-FFF2-40B4-BE49-F238E27FC236}">
                <a16:creationId xmlns:a16="http://schemas.microsoft.com/office/drawing/2014/main" id="{7DBF0303-D789-308C-26E6-909AB73083FF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29718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46" name="Line 198">
            <a:extLst>
              <a:ext uri="{FF2B5EF4-FFF2-40B4-BE49-F238E27FC236}">
                <a16:creationId xmlns:a16="http://schemas.microsoft.com/office/drawing/2014/main" id="{9486CA58-DF82-763A-9718-888EC5FB9ADD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2971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47" name="Line 199">
            <a:extLst>
              <a:ext uri="{FF2B5EF4-FFF2-40B4-BE49-F238E27FC236}">
                <a16:creationId xmlns:a16="http://schemas.microsoft.com/office/drawing/2014/main" id="{614AEF51-D782-C378-AF6C-CBCC41B766CA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2971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48" name="Line 200">
            <a:extLst>
              <a:ext uri="{FF2B5EF4-FFF2-40B4-BE49-F238E27FC236}">
                <a16:creationId xmlns:a16="http://schemas.microsoft.com/office/drawing/2014/main" id="{C77A1687-C9CC-FCF6-684B-6859B7589B7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00400" y="31242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49" name="Line 201">
            <a:extLst>
              <a:ext uri="{FF2B5EF4-FFF2-40B4-BE49-F238E27FC236}">
                <a16:creationId xmlns:a16="http://schemas.microsoft.com/office/drawing/2014/main" id="{62723D2E-B2CC-DC95-CBBB-BFE2A1917BDD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3200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0" name="Line 202">
            <a:extLst>
              <a:ext uri="{FF2B5EF4-FFF2-40B4-BE49-F238E27FC236}">
                <a16:creationId xmlns:a16="http://schemas.microsoft.com/office/drawing/2014/main" id="{A3692770-32B2-6B77-8BA0-2A3BD7A4E7F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38600" y="2971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1" name="Line 203">
            <a:extLst>
              <a:ext uri="{FF2B5EF4-FFF2-40B4-BE49-F238E27FC236}">
                <a16:creationId xmlns:a16="http://schemas.microsoft.com/office/drawing/2014/main" id="{325A796D-8EE9-3C24-BA63-53F6E8A41A31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29718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2" name="Line 204">
            <a:extLst>
              <a:ext uri="{FF2B5EF4-FFF2-40B4-BE49-F238E27FC236}">
                <a16:creationId xmlns:a16="http://schemas.microsoft.com/office/drawing/2014/main" id="{4D1F5CEE-F07F-1364-CD50-1342A5DCAB42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32004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" name="Line 205">
            <a:extLst>
              <a:ext uri="{FF2B5EF4-FFF2-40B4-BE49-F238E27FC236}">
                <a16:creationId xmlns:a16="http://schemas.microsoft.com/office/drawing/2014/main" id="{3A1B7398-CE51-D1EA-CDFF-891E192C613E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29718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" name="Line 206">
            <a:extLst>
              <a:ext uri="{FF2B5EF4-FFF2-40B4-BE49-F238E27FC236}">
                <a16:creationId xmlns:a16="http://schemas.microsoft.com/office/drawing/2014/main" id="{E37C502F-E9AB-E1FF-7422-053AB967655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43400" y="16764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5" name="Line 207">
            <a:extLst>
              <a:ext uri="{FF2B5EF4-FFF2-40B4-BE49-F238E27FC236}">
                <a16:creationId xmlns:a16="http://schemas.microsoft.com/office/drawing/2014/main" id="{F65F70A2-CB04-6B23-A26B-3714B38482CF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2971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6" name="Line 208">
            <a:extLst>
              <a:ext uri="{FF2B5EF4-FFF2-40B4-BE49-F238E27FC236}">
                <a16:creationId xmlns:a16="http://schemas.microsoft.com/office/drawing/2014/main" id="{7CD771A8-3751-B472-9AF6-41C5E3FF8E0F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8200" y="2971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7" name="Line 209">
            <a:extLst>
              <a:ext uri="{FF2B5EF4-FFF2-40B4-BE49-F238E27FC236}">
                <a16:creationId xmlns:a16="http://schemas.microsoft.com/office/drawing/2014/main" id="{DD6F775E-4108-0D4C-9B1A-080AA501FC3C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3200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8" name="Line 210">
            <a:extLst>
              <a:ext uri="{FF2B5EF4-FFF2-40B4-BE49-F238E27FC236}">
                <a16:creationId xmlns:a16="http://schemas.microsoft.com/office/drawing/2014/main" id="{DF6D1AC3-3A4B-D096-823A-3AA13B46FAE4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3200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9" name="Line 211">
            <a:extLst>
              <a:ext uri="{FF2B5EF4-FFF2-40B4-BE49-F238E27FC236}">
                <a16:creationId xmlns:a16="http://schemas.microsoft.com/office/drawing/2014/main" id="{DCEFC19B-57E6-2563-B679-1E4D46B1063F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34290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60" name="Text Box 212">
            <a:extLst>
              <a:ext uri="{FF2B5EF4-FFF2-40B4-BE49-F238E27FC236}">
                <a16:creationId xmlns:a16="http://schemas.microsoft.com/office/drawing/2014/main" id="{2531A4F7-1648-1A03-036E-027570D913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3200400"/>
            <a:ext cx="609600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600"/>
              <a:t>184</a:t>
            </a:r>
          </a:p>
        </p:txBody>
      </p:sp>
      <p:sp>
        <p:nvSpPr>
          <p:cNvPr id="2261" name="Text Box 213">
            <a:extLst>
              <a:ext uri="{FF2B5EF4-FFF2-40B4-BE49-F238E27FC236}">
                <a16:creationId xmlns:a16="http://schemas.microsoft.com/office/drawing/2014/main" id="{773DE1AB-B0BF-9B24-7889-7DC5DE140F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3124200"/>
            <a:ext cx="533400" cy="39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 sz="800"/>
          </a:p>
          <a:p>
            <a:pPr eaLnBrk="1" hangingPunct="1">
              <a:spcBef>
                <a:spcPct val="50000"/>
              </a:spcBef>
            </a:pPr>
            <a:r>
              <a:rPr lang="en-US" altLang="en-US" sz="800"/>
              <a:t>155A-D</a:t>
            </a:r>
          </a:p>
        </p:txBody>
      </p:sp>
      <p:sp>
        <p:nvSpPr>
          <p:cNvPr id="2262" name="Line 214">
            <a:extLst>
              <a:ext uri="{FF2B5EF4-FFF2-40B4-BE49-F238E27FC236}">
                <a16:creationId xmlns:a16="http://schemas.microsoft.com/office/drawing/2014/main" id="{2C06C5F9-FB12-D49B-2248-89CD2829124E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16764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63" name="Line 215">
            <a:extLst>
              <a:ext uri="{FF2B5EF4-FFF2-40B4-BE49-F238E27FC236}">
                <a16:creationId xmlns:a16="http://schemas.microsoft.com/office/drawing/2014/main" id="{1BDC805C-E14D-09CC-6092-75F111E388EE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16764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65" name="Line 217">
            <a:extLst>
              <a:ext uri="{FF2B5EF4-FFF2-40B4-BE49-F238E27FC236}">
                <a16:creationId xmlns:a16="http://schemas.microsoft.com/office/drawing/2014/main" id="{E00084F0-B3CB-F816-9E0E-6E42E32F6C55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25146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66" name="Text Box 218">
            <a:extLst>
              <a:ext uri="{FF2B5EF4-FFF2-40B4-BE49-F238E27FC236}">
                <a16:creationId xmlns:a16="http://schemas.microsoft.com/office/drawing/2014/main" id="{B3C2F498-7532-EC03-4A4B-B989ADA84F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2667000"/>
            <a:ext cx="3810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800"/>
              <a:t>204</a:t>
            </a:r>
          </a:p>
        </p:txBody>
      </p:sp>
      <p:sp>
        <p:nvSpPr>
          <p:cNvPr id="2267" name="Line 219">
            <a:extLst>
              <a:ext uri="{FF2B5EF4-FFF2-40B4-BE49-F238E27FC236}">
                <a16:creationId xmlns:a16="http://schemas.microsoft.com/office/drawing/2014/main" id="{E30A03D3-89A4-431A-8549-07D71DE91F3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38600" y="1676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68" name="Text Box 220">
            <a:extLst>
              <a:ext uri="{FF2B5EF4-FFF2-40B4-BE49-F238E27FC236}">
                <a16:creationId xmlns:a16="http://schemas.microsoft.com/office/drawing/2014/main" id="{0B8EE4D7-D495-4B0A-7461-4477289578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2057400"/>
            <a:ext cx="3810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800"/>
              <a:t>206</a:t>
            </a:r>
          </a:p>
        </p:txBody>
      </p:sp>
      <p:sp>
        <p:nvSpPr>
          <p:cNvPr id="2269" name="Line 221">
            <a:extLst>
              <a:ext uri="{FF2B5EF4-FFF2-40B4-BE49-F238E27FC236}">
                <a16:creationId xmlns:a16="http://schemas.microsoft.com/office/drawing/2014/main" id="{0D5B450E-1E12-6B45-5D79-4825E62441A5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1828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70" name="Line 222">
            <a:extLst>
              <a:ext uri="{FF2B5EF4-FFF2-40B4-BE49-F238E27FC236}">
                <a16:creationId xmlns:a16="http://schemas.microsoft.com/office/drawing/2014/main" id="{A4E8721B-3788-25EC-1F23-C0F888B4E5B0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19812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71" name="Text Box 223">
            <a:extLst>
              <a:ext uri="{FF2B5EF4-FFF2-40B4-BE49-F238E27FC236}">
                <a16:creationId xmlns:a16="http://schemas.microsoft.com/office/drawing/2014/main" id="{682E6C3C-351E-381B-B38D-975218C690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1828800"/>
            <a:ext cx="4572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800"/>
              <a:t>206B</a:t>
            </a:r>
          </a:p>
        </p:txBody>
      </p:sp>
      <p:sp>
        <p:nvSpPr>
          <p:cNvPr id="2272" name="Text Box 224">
            <a:extLst>
              <a:ext uri="{FF2B5EF4-FFF2-40B4-BE49-F238E27FC236}">
                <a16:creationId xmlns:a16="http://schemas.microsoft.com/office/drawing/2014/main" id="{3F5606AB-246F-A041-3E4F-6845E13DBC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1676400"/>
            <a:ext cx="5334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800"/>
              <a:t>206A</a:t>
            </a:r>
            <a:endParaRPr lang="en-US" altLang="en-US"/>
          </a:p>
        </p:txBody>
      </p:sp>
      <p:sp>
        <p:nvSpPr>
          <p:cNvPr id="2273" name="Rectangle 225">
            <a:extLst>
              <a:ext uri="{FF2B5EF4-FFF2-40B4-BE49-F238E27FC236}">
                <a16:creationId xmlns:a16="http://schemas.microsoft.com/office/drawing/2014/main" id="{A8EAFE56-34CC-EB79-D379-1ED64AB9EB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1143000"/>
            <a:ext cx="1219200" cy="1447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000"/>
              <a:t>BBQ Area</a:t>
            </a:r>
          </a:p>
          <a:p>
            <a:pPr algn="ctr" eaLnBrk="1" hangingPunct="1"/>
            <a:endParaRPr lang="en-US" altLang="en-US" sz="1000"/>
          </a:p>
          <a:p>
            <a:pPr algn="ctr" eaLnBrk="1" hangingPunct="1"/>
            <a:endParaRPr lang="en-US" altLang="en-US" sz="1000"/>
          </a:p>
          <a:p>
            <a:pPr algn="ctr" eaLnBrk="1" hangingPunct="1"/>
            <a:endParaRPr lang="en-US" altLang="en-US" sz="1000"/>
          </a:p>
          <a:p>
            <a:pPr algn="ctr" eaLnBrk="1" hangingPunct="1"/>
            <a:endParaRPr lang="en-US" altLang="en-US" sz="1000"/>
          </a:p>
        </p:txBody>
      </p:sp>
      <p:pic>
        <p:nvPicPr>
          <p:cNvPr id="2274" name="Picture 226" descr="MCWB01061_0000[1]">
            <a:extLst>
              <a:ext uri="{FF2B5EF4-FFF2-40B4-BE49-F238E27FC236}">
                <a16:creationId xmlns:a16="http://schemas.microsoft.com/office/drawing/2014/main" id="{80E9F479-6C38-059A-0C11-CCE8128D9B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828800"/>
            <a:ext cx="4476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75" name="Line 227">
            <a:extLst>
              <a:ext uri="{FF2B5EF4-FFF2-40B4-BE49-F238E27FC236}">
                <a16:creationId xmlns:a16="http://schemas.microsoft.com/office/drawing/2014/main" id="{209F3763-C1C7-FFE8-E416-A167B8D2F8FC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6858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76" name="Line 228">
            <a:extLst>
              <a:ext uri="{FF2B5EF4-FFF2-40B4-BE49-F238E27FC236}">
                <a16:creationId xmlns:a16="http://schemas.microsoft.com/office/drawing/2014/main" id="{22FF288B-5A5D-09EC-C47C-1847E10E49F2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7620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77" name="Line 229">
            <a:extLst>
              <a:ext uri="{FF2B5EF4-FFF2-40B4-BE49-F238E27FC236}">
                <a16:creationId xmlns:a16="http://schemas.microsoft.com/office/drawing/2014/main" id="{41FD5363-7D1E-AB94-0C70-9FFD37BF5C29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685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78" name="Line 230">
            <a:extLst>
              <a:ext uri="{FF2B5EF4-FFF2-40B4-BE49-F238E27FC236}">
                <a16:creationId xmlns:a16="http://schemas.microsoft.com/office/drawing/2014/main" id="{33028E8A-23C3-168A-6820-027CF7BED1EF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1524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79" name="Line 231">
            <a:extLst>
              <a:ext uri="{FF2B5EF4-FFF2-40B4-BE49-F238E27FC236}">
                <a16:creationId xmlns:a16="http://schemas.microsoft.com/office/drawing/2014/main" id="{13DFE3F9-3533-F079-A086-2DC5972B4DB6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6858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80" name="Line 232">
            <a:extLst>
              <a:ext uri="{FF2B5EF4-FFF2-40B4-BE49-F238E27FC236}">
                <a16:creationId xmlns:a16="http://schemas.microsoft.com/office/drawing/2014/main" id="{457A9FB9-42EB-6174-BC84-99EA3A81DCF5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8382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81" name="Line 233">
            <a:extLst>
              <a:ext uri="{FF2B5EF4-FFF2-40B4-BE49-F238E27FC236}">
                <a16:creationId xmlns:a16="http://schemas.microsoft.com/office/drawing/2014/main" id="{48A90A1A-47EF-AC5F-6EB0-AB00C3B2306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667000" y="8382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82" name="Text Box 234" descr="Light upward diagonal">
            <a:extLst>
              <a:ext uri="{FF2B5EF4-FFF2-40B4-BE49-F238E27FC236}">
                <a16:creationId xmlns:a16="http://schemas.microsoft.com/office/drawing/2014/main" id="{A22128D5-7302-B000-93EE-CB448C10C5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6477000"/>
            <a:ext cx="5867400" cy="304800"/>
          </a:xfrm>
          <a:prstGeom prst="rect">
            <a:avLst/>
          </a:prstGeom>
          <a:pattFill prst="ltUpDiag">
            <a:fgClr>
              <a:schemeClr val="tx1"/>
            </a:fgClr>
            <a:bgClr>
              <a:schemeClr val="bg1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b="1"/>
              <a:t>Front of Building</a:t>
            </a:r>
          </a:p>
        </p:txBody>
      </p:sp>
      <p:sp>
        <p:nvSpPr>
          <p:cNvPr id="2283" name="Text Box 235">
            <a:extLst>
              <a:ext uri="{FF2B5EF4-FFF2-40B4-BE49-F238E27FC236}">
                <a16:creationId xmlns:a16="http://schemas.microsoft.com/office/drawing/2014/main" id="{46810DD0-1DD5-ECAF-01A3-008030AA3D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4953000"/>
            <a:ext cx="762000" cy="1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700" dirty="0"/>
              <a:t>Hallway 114</a:t>
            </a:r>
          </a:p>
        </p:txBody>
      </p:sp>
      <p:sp>
        <p:nvSpPr>
          <p:cNvPr id="2287" name="Line 239">
            <a:extLst>
              <a:ext uri="{FF2B5EF4-FFF2-40B4-BE49-F238E27FC236}">
                <a16:creationId xmlns:a16="http://schemas.microsoft.com/office/drawing/2014/main" id="{2C62F700-B115-ABF9-711F-ABBD62EE3F6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33600" y="6096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88" name="Line 240">
            <a:extLst>
              <a:ext uri="{FF2B5EF4-FFF2-40B4-BE49-F238E27FC236}">
                <a16:creationId xmlns:a16="http://schemas.microsoft.com/office/drawing/2014/main" id="{9FE2DCF0-B978-3FCD-E375-DFC9FD80775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14600" y="6096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89" name="Line 241">
            <a:extLst>
              <a:ext uri="{FF2B5EF4-FFF2-40B4-BE49-F238E27FC236}">
                <a16:creationId xmlns:a16="http://schemas.microsoft.com/office/drawing/2014/main" id="{6E0C121E-86A2-0D73-2552-548BD64A3EE3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609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90" name="Line 242">
            <a:extLst>
              <a:ext uri="{FF2B5EF4-FFF2-40B4-BE49-F238E27FC236}">
                <a16:creationId xmlns:a16="http://schemas.microsoft.com/office/drawing/2014/main" id="{9CA89ECE-D952-0B23-8EB2-F08B43EE286C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13716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91" name="Line 243">
            <a:extLst>
              <a:ext uri="{FF2B5EF4-FFF2-40B4-BE49-F238E27FC236}">
                <a16:creationId xmlns:a16="http://schemas.microsoft.com/office/drawing/2014/main" id="{B530F655-0D6F-1E25-DDBB-9684D8B94ED2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17526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92" name="Line 244">
            <a:extLst>
              <a:ext uri="{FF2B5EF4-FFF2-40B4-BE49-F238E27FC236}">
                <a16:creationId xmlns:a16="http://schemas.microsoft.com/office/drawing/2014/main" id="{DD5859EC-3B77-520D-4BF0-6320707DE435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13716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93" name="Text Box 245">
            <a:extLst>
              <a:ext uri="{FF2B5EF4-FFF2-40B4-BE49-F238E27FC236}">
                <a16:creationId xmlns:a16="http://schemas.microsoft.com/office/drawing/2014/main" id="{4321A190-CB3E-720A-FDA4-EDE99604B7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971800"/>
            <a:ext cx="762000" cy="1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/>
              <a:t>Hallway 207</a:t>
            </a:r>
            <a:endParaRPr lang="en-US" altLang="en-US"/>
          </a:p>
        </p:txBody>
      </p:sp>
      <p:sp>
        <p:nvSpPr>
          <p:cNvPr id="2294" name="Line 246">
            <a:extLst>
              <a:ext uri="{FF2B5EF4-FFF2-40B4-BE49-F238E27FC236}">
                <a16:creationId xmlns:a16="http://schemas.microsoft.com/office/drawing/2014/main" id="{85231FCD-B185-A4B8-0A3E-604838DE1B85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3200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95" name="Line 247">
            <a:extLst>
              <a:ext uri="{FF2B5EF4-FFF2-40B4-BE49-F238E27FC236}">
                <a16:creationId xmlns:a16="http://schemas.microsoft.com/office/drawing/2014/main" id="{0A221FB6-CE71-18E6-6B80-8DEEA60FB195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3657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96" name="Line 248">
            <a:extLst>
              <a:ext uri="{FF2B5EF4-FFF2-40B4-BE49-F238E27FC236}">
                <a16:creationId xmlns:a16="http://schemas.microsoft.com/office/drawing/2014/main" id="{8F2F1B47-D18D-6608-1EAD-0D065A5310AC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44196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97" name="Line 249">
            <a:extLst>
              <a:ext uri="{FF2B5EF4-FFF2-40B4-BE49-F238E27FC236}">
                <a16:creationId xmlns:a16="http://schemas.microsoft.com/office/drawing/2014/main" id="{D5937B9B-2307-EFF4-3BC7-7D262B2E158A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1800" y="3200400"/>
            <a:ext cx="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98" name="Line 250">
            <a:extLst>
              <a:ext uri="{FF2B5EF4-FFF2-40B4-BE49-F238E27FC236}">
                <a16:creationId xmlns:a16="http://schemas.microsoft.com/office/drawing/2014/main" id="{00B765B9-D208-8E96-8167-2359240947E8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32004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99" name="Line 251">
            <a:extLst>
              <a:ext uri="{FF2B5EF4-FFF2-40B4-BE49-F238E27FC236}">
                <a16:creationId xmlns:a16="http://schemas.microsoft.com/office/drawing/2014/main" id="{3CD39D7A-3DC5-B074-33C3-C0A504F9CA7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781800" y="50292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00" name="Line 252">
            <a:extLst>
              <a:ext uri="{FF2B5EF4-FFF2-40B4-BE49-F238E27FC236}">
                <a16:creationId xmlns:a16="http://schemas.microsoft.com/office/drawing/2014/main" id="{2F6E1EB7-C8A5-6C1F-5D66-A23F3F70E43B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6800" y="3200400"/>
            <a:ext cx="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01" name="Line 253">
            <a:extLst>
              <a:ext uri="{FF2B5EF4-FFF2-40B4-BE49-F238E27FC236}">
                <a16:creationId xmlns:a16="http://schemas.microsoft.com/office/drawing/2014/main" id="{C49E0F6B-6E5F-5635-236C-316A7DF95597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6800" y="3200400"/>
            <a:ext cx="1828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02" name="Line 254">
            <a:extLst>
              <a:ext uri="{FF2B5EF4-FFF2-40B4-BE49-F238E27FC236}">
                <a16:creationId xmlns:a16="http://schemas.microsoft.com/office/drawing/2014/main" id="{88C87C20-68B5-AC1B-6D7D-66DCA5C9BC00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2004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03" name="Line 255">
            <a:extLst>
              <a:ext uri="{FF2B5EF4-FFF2-40B4-BE49-F238E27FC236}">
                <a16:creationId xmlns:a16="http://schemas.microsoft.com/office/drawing/2014/main" id="{C7B70AE7-5EAB-1BD1-0719-2190847351AC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4290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04" name="Line 256">
            <a:extLst>
              <a:ext uri="{FF2B5EF4-FFF2-40B4-BE49-F238E27FC236}">
                <a16:creationId xmlns:a16="http://schemas.microsoft.com/office/drawing/2014/main" id="{60D2E90F-E491-0F85-2B4F-4DF3F91E8BB3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44196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05" name="Line 257">
            <a:extLst>
              <a:ext uri="{FF2B5EF4-FFF2-40B4-BE49-F238E27FC236}">
                <a16:creationId xmlns:a16="http://schemas.microsoft.com/office/drawing/2014/main" id="{8893941E-E270-BFB0-855D-84DC6EF9A27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66800" y="51054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06" name="Line 258">
            <a:extLst>
              <a:ext uri="{FF2B5EF4-FFF2-40B4-BE49-F238E27FC236}">
                <a16:creationId xmlns:a16="http://schemas.microsoft.com/office/drawing/2014/main" id="{C864DBDE-DB4A-D201-DA28-B0FED7942992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57150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07" name="Line 259">
            <a:extLst>
              <a:ext uri="{FF2B5EF4-FFF2-40B4-BE49-F238E27FC236}">
                <a16:creationId xmlns:a16="http://schemas.microsoft.com/office/drawing/2014/main" id="{F94E897C-9FA1-2257-E3DC-2C92385755A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5638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08" name="Line 260">
            <a:extLst>
              <a:ext uri="{FF2B5EF4-FFF2-40B4-BE49-F238E27FC236}">
                <a16:creationId xmlns:a16="http://schemas.microsoft.com/office/drawing/2014/main" id="{C3D9E95E-F2FD-7DF0-C695-D067DBD6E3B3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6324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09" name="Line 261">
            <a:extLst>
              <a:ext uri="{FF2B5EF4-FFF2-40B4-BE49-F238E27FC236}">
                <a16:creationId xmlns:a16="http://schemas.microsoft.com/office/drawing/2014/main" id="{6E54B877-F487-C334-2AAA-7BD1AA1C2AE2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58674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10" name="Line 262">
            <a:extLst>
              <a:ext uri="{FF2B5EF4-FFF2-40B4-BE49-F238E27FC236}">
                <a16:creationId xmlns:a16="http://schemas.microsoft.com/office/drawing/2014/main" id="{292B2CE3-9E79-2F09-C46A-7BE6E31F656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43600" y="58674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11" name="Line 263">
            <a:extLst>
              <a:ext uri="{FF2B5EF4-FFF2-40B4-BE49-F238E27FC236}">
                <a16:creationId xmlns:a16="http://schemas.microsoft.com/office/drawing/2014/main" id="{30FE87CE-E395-49F5-0227-8197D961B94B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58674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12" name="Line 264">
            <a:extLst>
              <a:ext uri="{FF2B5EF4-FFF2-40B4-BE49-F238E27FC236}">
                <a16:creationId xmlns:a16="http://schemas.microsoft.com/office/drawing/2014/main" id="{A6A6D96C-6B1B-BD84-0301-561C79C07AB1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1143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13" name="Line 265">
            <a:extLst>
              <a:ext uri="{FF2B5EF4-FFF2-40B4-BE49-F238E27FC236}">
                <a16:creationId xmlns:a16="http://schemas.microsoft.com/office/drawing/2014/main" id="{2D6CFEC7-DB3E-E392-98EF-5B4AD8243F5B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685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14" name="Line 266">
            <a:extLst>
              <a:ext uri="{FF2B5EF4-FFF2-40B4-BE49-F238E27FC236}">
                <a16:creationId xmlns:a16="http://schemas.microsoft.com/office/drawing/2014/main" id="{1953745F-39D8-CBCE-21E6-6716C035D53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71800" y="1066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15" name="Line 267">
            <a:extLst>
              <a:ext uri="{FF2B5EF4-FFF2-40B4-BE49-F238E27FC236}">
                <a16:creationId xmlns:a16="http://schemas.microsoft.com/office/drawing/2014/main" id="{CDAD4AA1-4A13-05D6-BE98-9F9C41F00644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9144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16" name="Line 268">
            <a:extLst>
              <a:ext uri="{FF2B5EF4-FFF2-40B4-BE49-F238E27FC236}">
                <a16:creationId xmlns:a16="http://schemas.microsoft.com/office/drawing/2014/main" id="{2475A7A8-E609-9C61-94EC-CB08D36AAEDB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6858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17" name="Line 269">
            <a:extLst>
              <a:ext uri="{FF2B5EF4-FFF2-40B4-BE49-F238E27FC236}">
                <a16:creationId xmlns:a16="http://schemas.microsoft.com/office/drawing/2014/main" id="{9D555E62-FF5C-352E-9361-DD8804E42C8C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6858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18" name="Line 270">
            <a:extLst>
              <a:ext uri="{FF2B5EF4-FFF2-40B4-BE49-F238E27FC236}">
                <a16:creationId xmlns:a16="http://schemas.microsoft.com/office/drawing/2014/main" id="{B0D4F0A1-76DA-B51A-730C-AAC81EA20BA8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6858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19" name="Line 271">
            <a:extLst>
              <a:ext uri="{FF2B5EF4-FFF2-40B4-BE49-F238E27FC236}">
                <a16:creationId xmlns:a16="http://schemas.microsoft.com/office/drawing/2014/main" id="{66FA4525-D182-F492-DC7F-BEE040677DF5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685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20" name="Text Box 272">
            <a:extLst>
              <a:ext uri="{FF2B5EF4-FFF2-40B4-BE49-F238E27FC236}">
                <a16:creationId xmlns:a16="http://schemas.microsoft.com/office/drawing/2014/main" id="{61EC8CC6-5BAC-6758-12EB-8986AE478E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838200"/>
            <a:ext cx="533400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600"/>
              <a:t>225A</a:t>
            </a:r>
          </a:p>
        </p:txBody>
      </p:sp>
      <p:sp>
        <p:nvSpPr>
          <p:cNvPr id="2321" name="Text Box 273">
            <a:extLst>
              <a:ext uri="{FF2B5EF4-FFF2-40B4-BE49-F238E27FC236}">
                <a16:creationId xmlns:a16="http://schemas.microsoft.com/office/drawing/2014/main" id="{33F16700-7B7A-8330-085E-848F23B40F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685800"/>
            <a:ext cx="533400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600"/>
              <a:t>225B</a:t>
            </a:r>
          </a:p>
        </p:txBody>
      </p:sp>
      <p:sp>
        <p:nvSpPr>
          <p:cNvPr id="2322" name="Text Box 274">
            <a:extLst>
              <a:ext uri="{FF2B5EF4-FFF2-40B4-BE49-F238E27FC236}">
                <a16:creationId xmlns:a16="http://schemas.microsoft.com/office/drawing/2014/main" id="{D717D6E5-1E75-C9EB-6F14-48C9D8CB08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685800"/>
            <a:ext cx="533400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600"/>
              <a:t>225C</a:t>
            </a:r>
          </a:p>
        </p:txBody>
      </p:sp>
      <p:sp>
        <p:nvSpPr>
          <p:cNvPr id="2323" name="Text Box 275">
            <a:extLst>
              <a:ext uri="{FF2B5EF4-FFF2-40B4-BE49-F238E27FC236}">
                <a16:creationId xmlns:a16="http://schemas.microsoft.com/office/drawing/2014/main" id="{0EAFD654-98F4-2E66-48A0-4ECDED067C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685800"/>
            <a:ext cx="533400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600"/>
              <a:t>225D</a:t>
            </a:r>
          </a:p>
        </p:txBody>
      </p:sp>
      <p:sp>
        <p:nvSpPr>
          <p:cNvPr id="2324" name="Text Box 276">
            <a:extLst>
              <a:ext uri="{FF2B5EF4-FFF2-40B4-BE49-F238E27FC236}">
                <a16:creationId xmlns:a16="http://schemas.microsoft.com/office/drawing/2014/main" id="{F5A9C20D-A477-DA49-EB3F-9BA195A998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685800"/>
            <a:ext cx="533400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600"/>
              <a:t>225E</a:t>
            </a:r>
          </a:p>
        </p:txBody>
      </p:sp>
      <p:sp>
        <p:nvSpPr>
          <p:cNvPr id="2325" name="Line 277">
            <a:extLst>
              <a:ext uri="{FF2B5EF4-FFF2-40B4-BE49-F238E27FC236}">
                <a16:creationId xmlns:a16="http://schemas.microsoft.com/office/drawing/2014/main" id="{CDBD6244-3618-42DB-0DB5-B54D80D48314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990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26" name="Line 278">
            <a:extLst>
              <a:ext uri="{FF2B5EF4-FFF2-40B4-BE49-F238E27FC236}">
                <a16:creationId xmlns:a16="http://schemas.microsoft.com/office/drawing/2014/main" id="{3DEB41CE-685F-3F0C-C0AA-F643CC0E919D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1295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27" name="Line 279">
            <a:extLst>
              <a:ext uri="{FF2B5EF4-FFF2-40B4-BE49-F238E27FC236}">
                <a16:creationId xmlns:a16="http://schemas.microsoft.com/office/drawing/2014/main" id="{1EB02785-F35A-1F7B-B0E2-011103D59EB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62400" y="990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28" name="Text Box 280">
            <a:extLst>
              <a:ext uri="{FF2B5EF4-FFF2-40B4-BE49-F238E27FC236}">
                <a16:creationId xmlns:a16="http://schemas.microsoft.com/office/drawing/2014/main" id="{68CC8236-37C1-D35D-B82D-CB34BFA085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762000"/>
            <a:ext cx="533400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600"/>
              <a:t>225F</a:t>
            </a:r>
          </a:p>
        </p:txBody>
      </p:sp>
      <p:sp>
        <p:nvSpPr>
          <p:cNvPr id="2329" name="Text Box 281">
            <a:extLst>
              <a:ext uri="{FF2B5EF4-FFF2-40B4-BE49-F238E27FC236}">
                <a16:creationId xmlns:a16="http://schemas.microsoft.com/office/drawing/2014/main" id="{E88D7489-EA0B-BBA9-8C1D-1C52BA5B52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1066800"/>
            <a:ext cx="533400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600"/>
              <a:t>225G</a:t>
            </a:r>
          </a:p>
        </p:txBody>
      </p:sp>
      <p:sp>
        <p:nvSpPr>
          <p:cNvPr id="2330" name="Line 282">
            <a:extLst>
              <a:ext uri="{FF2B5EF4-FFF2-40B4-BE49-F238E27FC236}">
                <a16:creationId xmlns:a16="http://schemas.microsoft.com/office/drawing/2014/main" id="{AF1EA84F-771E-A6CA-0D47-B413193095A0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15240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31" name="Line 283">
            <a:extLst>
              <a:ext uri="{FF2B5EF4-FFF2-40B4-BE49-F238E27FC236}">
                <a16:creationId xmlns:a16="http://schemas.microsoft.com/office/drawing/2014/main" id="{AC2D05DF-10C0-CD8A-C595-689A79DA650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1295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32" name="Line 284">
            <a:extLst>
              <a:ext uri="{FF2B5EF4-FFF2-40B4-BE49-F238E27FC236}">
                <a16:creationId xmlns:a16="http://schemas.microsoft.com/office/drawing/2014/main" id="{5434557B-9C1D-E444-69CB-67A9CB165ED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86200" y="1447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33" name="Line 285">
            <a:extLst>
              <a:ext uri="{FF2B5EF4-FFF2-40B4-BE49-F238E27FC236}">
                <a16:creationId xmlns:a16="http://schemas.microsoft.com/office/drawing/2014/main" id="{384AA7BB-B867-C881-C1E2-AA89312B4EEE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14478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34" name="Text Box 286">
            <a:extLst>
              <a:ext uri="{FF2B5EF4-FFF2-40B4-BE49-F238E27FC236}">
                <a16:creationId xmlns:a16="http://schemas.microsoft.com/office/drawing/2014/main" id="{03DDA10C-4201-CB76-FAE2-40D756ADBD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1143000"/>
            <a:ext cx="609600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700"/>
              <a:t>Cubes 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en-US" sz="700"/>
              <a:t>B1-B13</a:t>
            </a:r>
          </a:p>
        </p:txBody>
      </p:sp>
      <p:sp>
        <p:nvSpPr>
          <p:cNvPr id="2335" name="Line 287">
            <a:extLst>
              <a:ext uri="{FF2B5EF4-FFF2-40B4-BE49-F238E27FC236}">
                <a16:creationId xmlns:a16="http://schemas.microsoft.com/office/drawing/2014/main" id="{6539F91D-C4A3-A825-3A1F-047D8A84BADE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9144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36" name="Line 288">
            <a:extLst>
              <a:ext uri="{FF2B5EF4-FFF2-40B4-BE49-F238E27FC236}">
                <a16:creationId xmlns:a16="http://schemas.microsoft.com/office/drawing/2014/main" id="{D3EA861F-E114-2CC7-E83C-A1AC8250F1C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14800" y="13716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37" name="Line 289">
            <a:extLst>
              <a:ext uri="{FF2B5EF4-FFF2-40B4-BE49-F238E27FC236}">
                <a16:creationId xmlns:a16="http://schemas.microsoft.com/office/drawing/2014/main" id="{D6DA5B44-DF70-F933-B882-073FE5B2F31C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1371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38" name="Line 290">
            <a:extLst>
              <a:ext uri="{FF2B5EF4-FFF2-40B4-BE49-F238E27FC236}">
                <a16:creationId xmlns:a16="http://schemas.microsoft.com/office/drawing/2014/main" id="{95814978-7BC4-33EF-874B-4D568197112A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15240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39" name="Line 291">
            <a:extLst>
              <a:ext uri="{FF2B5EF4-FFF2-40B4-BE49-F238E27FC236}">
                <a16:creationId xmlns:a16="http://schemas.microsoft.com/office/drawing/2014/main" id="{6BA0A754-2CBE-39D0-7E0A-2600D115DF4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267200" y="15240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40" name="Text Box 292">
            <a:extLst>
              <a:ext uri="{FF2B5EF4-FFF2-40B4-BE49-F238E27FC236}">
                <a16:creationId xmlns:a16="http://schemas.microsoft.com/office/drawing/2014/main" id="{4381E81D-463D-BE00-32F1-E79D73059D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1371600"/>
            <a:ext cx="457200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500"/>
              <a:t>226</a:t>
            </a:r>
          </a:p>
        </p:txBody>
      </p: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FE13FA14-EDC7-78FD-46A4-5A4091743584}"/>
              </a:ext>
            </a:extLst>
          </p:cNvPr>
          <p:cNvCxnSpPr>
            <a:cxnSpLocks/>
          </p:cNvCxnSpPr>
          <p:nvPr/>
        </p:nvCxnSpPr>
        <p:spPr>
          <a:xfrm rot="10800000">
            <a:off x="3581401" y="5600623"/>
            <a:ext cx="3267388" cy="190576"/>
          </a:xfrm>
          <a:prstGeom prst="bentConnector3">
            <a:avLst>
              <a:gd name="adj1" fmla="val 50000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9F39DF4-48EC-4FFE-4973-C4D9086162CB}"/>
              </a:ext>
            </a:extLst>
          </p:cNvPr>
          <p:cNvCxnSpPr/>
          <p:nvPr/>
        </p:nvCxnSpPr>
        <p:spPr>
          <a:xfrm>
            <a:off x="6857999" y="5791200"/>
            <a:ext cx="152401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Elbow 23">
            <a:extLst>
              <a:ext uri="{FF2B5EF4-FFF2-40B4-BE49-F238E27FC236}">
                <a16:creationId xmlns:a16="http://schemas.microsoft.com/office/drawing/2014/main" id="{F8AC1D5E-C4CC-6A76-D1DE-6EB25CBBCA62}"/>
              </a:ext>
            </a:extLst>
          </p:cNvPr>
          <p:cNvCxnSpPr>
            <a:cxnSpLocks/>
          </p:cNvCxnSpPr>
          <p:nvPr/>
        </p:nvCxnSpPr>
        <p:spPr>
          <a:xfrm rot="16200000" flipV="1">
            <a:off x="2737409" y="4832906"/>
            <a:ext cx="1097279" cy="438307"/>
          </a:xfrm>
          <a:prstGeom prst="bentConnector3">
            <a:avLst>
              <a:gd name="adj1" fmla="val -347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6805B11-E0AA-178F-E41C-7D9C9AA49206}"/>
              </a:ext>
            </a:extLst>
          </p:cNvPr>
          <p:cNvCxnSpPr>
            <a:cxnSpLocks/>
          </p:cNvCxnSpPr>
          <p:nvPr/>
        </p:nvCxnSpPr>
        <p:spPr>
          <a:xfrm flipV="1">
            <a:off x="3071019" y="3124200"/>
            <a:ext cx="0" cy="1295400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or: Elbow 40">
            <a:extLst>
              <a:ext uri="{FF2B5EF4-FFF2-40B4-BE49-F238E27FC236}">
                <a16:creationId xmlns:a16="http://schemas.microsoft.com/office/drawing/2014/main" id="{6CAF2315-236C-7B1C-9B08-8C4BDF66D6CB}"/>
              </a:ext>
            </a:extLst>
          </p:cNvPr>
          <p:cNvCxnSpPr>
            <a:cxnSpLocks/>
          </p:cNvCxnSpPr>
          <p:nvPr/>
        </p:nvCxnSpPr>
        <p:spPr>
          <a:xfrm rot="10800000">
            <a:off x="1752600" y="2438400"/>
            <a:ext cx="533402" cy="381003"/>
          </a:xfrm>
          <a:prstGeom prst="bentConnector3">
            <a:avLst>
              <a:gd name="adj1" fmla="val 0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A14B85AA-47E4-3076-25FA-9A5313BB9409}"/>
              </a:ext>
            </a:extLst>
          </p:cNvPr>
          <p:cNvCxnSpPr>
            <a:cxnSpLocks/>
          </p:cNvCxnSpPr>
          <p:nvPr/>
        </p:nvCxnSpPr>
        <p:spPr>
          <a:xfrm rot="10800000">
            <a:off x="3861079" y="1600200"/>
            <a:ext cx="1244321" cy="1138238"/>
          </a:xfrm>
          <a:prstGeom prst="bentConnector3">
            <a:avLst>
              <a:gd name="adj1" fmla="val 50000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or: Elbow 48">
            <a:extLst>
              <a:ext uri="{FF2B5EF4-FFF2-40B4-BE49-F238E27FC236}">
                <a16:creationId xmlns:a16="http://schemas.microsoft.com/office/drawing/2014/main" id="{DC63E3BC-BB0C-E262-FCD4-649E3D832E85}"/>
              </a:ext>
            </a:extLst>
          </p:cNvPr>
          <p:cNvCxnSpPr>
            <a:cxnSpLocks/>
          </p:cNvCxnSpPr>
          <p:nvPr/>
        </p:nvCxnSpPr>
        <p:spPr>
          <a:xfrm rot="10800000">
            <a:off x="1828800" y="1485168"/>
            <a:ext cx="1866900" cy="115032"/>
          </a:xfrm>
          <a:prstGeom prst="bentConnector3">
            <a:avLst>
              <a:gd name="adj1" fmla="val 74490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or: Elbow 50">
            <a:extLst>
              <a:ext uri="{FF2B5EF4-FFF2-40B4-BE49-F238E27FC236}">
                <a16:creationId xmlns:a16="http://schemas.microsoft.com/office/drawing/2014/main" id="{AF7494F8-7F1A-9904-BED4-301103C785AE}"/>
              </a:ext>
            </a:extLst>
          </p:cNvPr>
          <p:cNvCxnSpPr>
            <a:cxnSpLocks/>
          </p:cNvCxnSpPr>
          <p:nvPr/>
        </p:nvCxnSpPr>
        <p:spPr>
          <a:xfrm rot="10800000" flipV="1">
            <a:off x="1542095" y="1482244"/>
            <a:ext cx="203644" cy="130655"/>
          </a:xfrm>
          <a:prstGeom prst="bentConnector3">
            <a:avLst>
              <a:gd name="adj1" fmla="val 50000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ED5EB40B-64A9-8B99-6521-A1FFF4E0C87B}"/>
              </a:ext>
            </a:extLst>
          </p:cNvPr>
          <p:cNvCxnSpPr>
            <a:cxnSpLocks/>
          </p:cNvCxnSpPr>
          <p:nvPr/>
        </p:nvCxnSpPr>
        <p:spPr>
          <a:xfrm rot="10800000">
            <a:off x="2281237" y="2892639"/>
            <a:ext cx="708025" cy="163085"/>
          </a:xfrm>
          <a:prstGeom prst="bentConnector3">
            <a:avLst>
              <a:gd name="adj1" fmla="val 99776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ADB98027-5AED-F713-D594-2C391A79D3D3}"/>
              </a:ext>
            </a:extLst>
          </p:cNvPr>
          <p:cNvCxnSpPr>
            <a:cxnSpLocks/>
          </p:cNvCxnSpPr>
          <p:nvPr/>
        </p:nvCxnSpPr>
        <p:spPr>
          <a:xfrm rot="16200000" flipV="1">
            <a:off x="1545200" y="2331686"/>
            <a:ext cx="174144" cy="63722"/>
          </a:xfrm>
          <a:prstGeom prst="bentConnector3">
            <a:avLst>
              <a:gd name="adj1" fmla="val 2597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FC3E8AEAB59F45A2E4EB7C544589C3" ma:contentTypeVersion="15" ma:contentTypeDescription="Create a new document." ma:contentTypeScope="" ma:versionID="7ea0061ef7d5e6f5727692a090740d36">
  <xsd:schema xmlns:xsd="http://www.w3.org/2001/XMLSchema" xmlns:xs="http://www.w3.org/2001/XMLSchema" xmlns:p="http://schemas.microsoft.com/office/2006/metadata/properties" xmlns:ns1="http://schemas.microsoft.com/sharepoint/v3" xmlns:ns2="57499f65-444a-49db-a061-b82af0f53cf2" xmlns:ns3="ff9abca8-d63b-4d8c-8e48-25f02496f0d5" targetNamespace="http://schemas.microsoft.com/office/2006/metadata/properties" ma:root="true" ma:fieldsID="b1716d63203b19c0e93945fa178acf7b" ns1:_="" ns2:_="" ns3:_="">
    <xsd:import namespace="http://schemas.microsoft.com/sharepoint/v3"/>
    <xsd:import namespace="57499f65-444a-49db-a061-b82af0f53cf2"/>
    <xsd:import namespace="ff9abca8-d63b-4d8c-8e48-25f02496f0d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1:_ip_UnifiedCompliancePolicyProperties" minOccurs="0"/>
                <xsd:element ref="ns1:_ip_UnifiedCompliancePolicyUIAc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499f65-444a-49db-a061-b82af0f53c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95476efd-2625-4ffb-b020-68dbe4abf38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9abca8-d63b-4d8c-8e48-25f02496f0d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471943f-de5d-4bea-b247-a84f52f5468c}" ma:internalName="TaxCatchAll" ma:showField="CatchAllData" ma:web="ff9abca8-d63b-4d8c-8e48-25f02496f0d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57499f65-444a-49db-a061-b82af0f53cf2">
      <Terms xmlns="http://schemas.microsoft.com/office/infopath/2007/PartnerControls"/>
    </lcf76f155ced4ddcb4097134ff3c332f>
    <TaxCatchAll xmlns="ff9abca8-d63b-4d8c-8e48-25f02496f0d5" xsi:nil="true"/>
  </documentManagement>
</p:properties>
</file>

<file path=customXml/itemProps1.xml><?xml version="1.0" encoding="utf-8"?>
<ds:datastoreItem xmlns:ds="http://schemas.openxmlformats.org/officeDocument/2006/customXml" ds:itemID="{BE31A6DB-34D7-4CCF-AAFB-A6521AF5B3D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C3DB160-B42D-4B89-9FAC-62515417BF66}"/>
</file>

<file path=customXml/itemProps3.xml><?xml version="1.0" encoding="utf-8"?>
<ds:datastoreItem xmlns:ds="http://schemas.openxmlformats.org/officeDocument/2006/customXml" ds:itemID="{AEFCE8E7-ECF8-4BA8-879B-77F6BDF2E422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60dd0131-dadf-428a-83b3-39589f983127"/>
    <ds:schemaRef ds:uri="5c7019d0-365c-4529-bae7-de642a9f2e3e"/>
  </ds:schemaRefs>
</ds:datastoreItem>
</file>

<file path=docMetadata/LabelInfo.xml><?xml version="1.0" encoding="utf-8"?>
<clbl:labelList xmlns:clbl="http://schemas.microsoft.com/office/2020/mipLabelMetadata">
  <clbl:label id="{1bd84cd2-a803-4625-aaf7-424aaac7782e}" enabled="1" method="Standard" siteId="{8331b18d-2d87-48ef-a35f-ac8818ebf9b4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121</Words>
  <Application>Microsoft Office PowerPoint</Application>
  <PresentationFormat>On-screen Show (4:3)</PresentationFormat>
  <Paragraphs>105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Default Design</vt:lpstr>
      <vt:lpstr>PowerPoint Presentation</vt:lpstr>
    </vt:vector>
  </TitlesOfParts>
  <Company>Vandenberg AFB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Bldg 8500</dc:title>
  <dc:creator>USAF User</dc:creator>
  <cp:lastModifiedBy>SWAIN, SABRINA M CIV USSF SSC 30 CONS/PKA</cp:lastModifiedBy>
  <cp:revision>23</cp:revision>
  <dcterms:created xsi:type="dcterms:W3CDTF">2007-05-24T20:02:05Z</dcterms:created>
  <dcterms:modified xsi:type="dcterms:W3CDTF">2026-08-27T20:33:06Z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0x0101000EFC3E8AEAB59F45A2E4EB7C544589C3</vt:lpwstr>
  </property>
  <property fmtid="{D5CDD505-2E9C-101B-9397-08002B2CF9AE}" pid="3" name="MediaServiceImageTags">
    <vt:lpwstr/>
  </property>
</Properties>
</file>